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theme/theme2.xml" ContentType="application/vnd.openxmlformats-officedocument.theme+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theme/theme3.xml" ContentType="application/vnd.openxmlformats-officedocument.theme+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theme/theme4.xml" ContentType="application/vnd.openxmlformats-officedocument.theme+xml"/>
  <Override PartName="/ppt/slideLayouts/slideLayout118.xml" ContentType="application/vnd.openxmlformats-officedocument.presentationml.slideLayout+xml"/>
  <Override PartName="/ppt/theme/theme5.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theme/theme6.xml" ContentType="application/vnd.openxmlformats-officedocument.theme+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3" r:id="rId4"/>
    <p:sldMasterId id="2147488962" r:id="rId5"/>
    <p:sldMasterId id="2147484035" r:id="rId6"/>
    <p:sldMasterId id="2147484014" r:id="rId7"/>
    <p:sldMasterId id="2147483670" r:id="rId8"/>
    <p:sldMasterId id="2147483684" r:id="rId9"/>
    <p:sldMasterId id="2147488984" r:id="rId10"/>
  </p:sldMasterIdLst>
  <p:notesMasterIdLst>
    <p:notesMasterId r:id="rId40"/>
  </p:notesMasterIdLst>
  <p:sldIdLst>
    <p:sldId id="256" r:id="rId11"/>
    <p:sldId id="2142532890" r:id="rId12"/>
    <p:sldId id="2142532869" r:id="rId13"/>
    <p:sldId id="2142532891" r:id="rId14"/>
    <p:sldId id="2142532868" r:id="rId15"/>
    <p:sldId id="2142532878" r:id="rId16"/>
    <p:sldId id="2142532879" r:id="rId17"/>
    <p:sldId id="2142532870" r:id="rId18"/>
    <p:sldId id="2142532874" r:id="rId19"/>
    <p:sldId id="2142532880" r:id="rId20"/>
    <p:sldId id="2142532875" r:id="rId21"/>
    <p:sldId id="2142532881" r:id="rId22"/>
    <p:sldId id="2142532877" r:id="rId23"/>
    <p:sldId id="2142532882" r:id="rId24"/>
    <p:sldId id="2142532883" r:id="rId25"/>
    <p:sldId id="2142532884" r:id="rId26"/>
    <p:sldId id="2142532885" r:id="rId27"/>
    <p:sldId id="2142532893" r:id="rId28"/>
    <p:sldId id="2142532895" r:id="rId29"/>
    <p:sldId id="2142532896" r:id="rId30"/>
    <p:sldId id="2142532897" r:id="rId31"/>
    <p:sldId id="2142532886" r:id="rId32"/>
    <p:sldId id="2142532898" r:id="rId33"/>
    <p:sldId id="2142532887" r:id="rId34"/>
    <p:sldId id="2142532888" r:id="rId35"/>
    <p:sldId id="2142532889" r:id="rId36"/>
    <p:sldId id="2142532892" r:id="rId37"/>
    <p:sldId id="2076138483" r:id="rId38"/>
    <p:sldId id="261" r:id="rId3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Title Slides" id="{054F47EC-00F8-42A6-9DE6-F4C936CDA0B4}">
          <p14:sldIdLst>
            <p14:sldId id="256"/>
            <p14:sldId id="2142532890"/>
            <p14:sldId id="2142532869"/>
            <p14:sldId id="2142532891"/>
          </p14:sldIdLst>
        </p14:section>
        <p14:section name="Introduction" id="{7FED39A7-2E82-4383-A4B3-7B928E0636C7}">
          <p14:sldIdLst>
            <p14:sldId id="2142532868"/>
            <p14:sldId id="2142532878"/>
          </p14:sldIdLst>
        </p14:section>
        <p14:section name="Transform and Shape Data" id="{BC46B106-0905-40A5-9945-DFBE1DE13257}">
          <p14:sldIdLst>
            <p14:sldId id="2142532879"/>
            <p14:sldId id="2142532870"/>
            <p14:sldId id="2142532874"/>
          </p14:sldIdLst>
        </p14:section>
        <p14:section name="Reshape Data" id="{213D4DB4-7E2F-4468-8CF5-7AD740B28F19}">
          <p14:sldIdLst>
            <p14:sldId id="2142532880"/>
            <p14:sldId id="2142532875"/>
          </p14:sldIdLst>
        </p14:section>
        <p14:section name="Aggregrating &amp; Filtering" id="{93731644-CE67-40B8-9ED8-4B22754E7B89}">
          <p14:sldIdLst>
            <p14:sldId id="2142532881"/>
            <p14:sldId id="2142532877"/>
          </p14:sldIdLst>
        </p14:section>
        <p14:section name="Importing from Folder" id="{91B3414C-26C8-4FDB-9E88-E1BFB03C1034}">
          <p14:sldIdLst>
            <p14:sldId id="2142532882"/>
            <p14:sldId id="2142532883"/>
          </p14:sldIdLst>
        </p14:section>
        <p14:section name="Merge" id="{BB7BAEEC-5FDE-4741-A84E-50118EF278D6}">
          <p14:sldIdLst>
            <p14:sldId id="2142532884"/>
            <p14:sldId id="2142532885"/>
            <p14:sldId id="2142532893"/>
            <p14:sldId id="2142532895"/>
            <p14:sldId id="2142532896"/>
            <p14:sldId id="2142532897"/>
          </p14:sldIdLst>
        </p14:section>
        <p14:section name="Power Pivot" id="{BA712EE0-F7E4-4108-8F24-0E4A3430F381}">
          <p14:sldIdLst>
            <p14:sldId id="2142532886"/>
            <p14:sldId id="2142532898"/>
            <p14:sldId id="2142532887"/>
          </p14:sldIdLst>
        </p14:section>
        <p14:section name="Certfications &amp; Events" id="{84AE3831-53FC-4AA3-8632-7C628B72288D}">
          <p14:sldIdLst>
            <p14:sldId id="2142532888"/>
            <p14:sldId id="2142532889"/>
            <p14:sldId id="2142532892"/>
          </p14:sldIdLst>
        </p14:section>
        <p14:section name="Q&amp;A" id="{6EDD2894-252D-46AE-8502-79A2551B2C14}">
          <p14:sldIdLst>
            <p14:sldId id="2076138483"/>
            <p14:sldId id="261"/>
          </p14:sldIdLst>
        </p14:section>
      </p14:sectionLst>
    </p:ex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9FDB18-316C-803A-D0C1-C4684BAC2393}" name="Christien Gay" initials="CG" userId="S::chgay@microsoft.com::b7722763-6096-40a6-b4e9-ded1dd41564f" providerId="AD"/>
  <p188:author id="{59B39525-B645-D018-69EE-0A2E50B1968C}" name="YiTing Quek" initials="YQ" userId="S::yitquek@microsoft.com::1ea96cd7-db40-4bd6-86cf-c3162f1cfe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52"/>
    <a:srgbClr val="FF9F53"/>
    <a:srgbClr val="FF7A5B"/>
    <a:srgbClr val="FF908E"/>
    <a:srgbClr val="FF785F"/>
    <a:srgbClr val="FFA258"/>
    <a:srgbClr val="FE933F"/>
    <a:srgbClr val="FDC2D2"/>
    <a:srgbClr val="2C63AF"/>
    <a:srgbClr val="F37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051DF5B-82C1-4F52-B271-10426C342242}" v="421" dt="2021-10-04T08:02:33.63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3838" autoAdjust="0"/>
  </p:normalViewPr>
  <p:slideViewPr>
    <p:cSldViewPr snapToGrid="0">
      <p:cViewPr varScale="1">
        <p:scale>
          <a:sx n="54" d="100"/>
          <a:sy n="54" d="100"/>
        </p:scale>
        <p:origin x="1058" y="3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openxmlformats.org/officeDocument/2006/relationships/slide" Target="slides/slide29.xml"/><Relationship Id="rId21" Type="http://schemas.openxmlformats.org/officeDocument/2006/relationships/slide" Target="slides/slide11.xml"/><Relationship Id="rId34" Type="http://schemas.openxmlformats.org/officeDocument/2006/relationships/slide" Target="slides/slide24.xml"/><Relationship Id="rId42" Type="http://schemas.openxmlformats.org/officeDocument/2006/relationships/viewProps" Target="viewProps.xml"/><Relationship Id="rId47" Type="http://schemas.microsoft.com/office/2018/10/relationships/authors" Target="authors.xml"/><Relationship Id="rId7" Type="http://schemas.openxmlformats.org/officeDocument/2006/relationships/slideMaster" Target="slideMasters/slideMaster4.xml"/><Relationship Id="rId2" Type="http://schemas.openxmlformats.org/officeDocument/2006/relationships/customXml" Target="../customXml/item2.xml"/><Relationship Id="rId16" Type="http://schemas.openxmlformats.org/officeDocument/2006/relationships/slide" Target="slides/slide6.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slide" Target="slides/slide27.xml"/><Relationship Id="rId40" Type="http://schemas.openxmlformats.org/officeDocument/2006/relationships/notesMaster" Target="notesMasters/notesMaster1.xml"/><Relationship Id="rId45"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slide" Target="slides/slide26.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4"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slide" Target="slides/slide25.xml"/><Relationship Id="rId43" Type="http://schemas.openxmlformats.org/officeDocument/2006/relationships/theme" Target="theme/theme1.xml"/><Relationship Id="rId8" Type="http://schemas.openxmlformats.org/officeDocument/2006/relationships/slideMaster" Target="slideMasters/slideMaster5.xml"/><Relationship Id="rId3" Type="http://schemas.openxmlformats.org/officeDocument/2006/relationships/customXml" Target="../customXml/item3.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slide" Target="slides/slide23.xml"/><Relationship Id="rId38" Type="http://schemas.openxmlformats.org/officeDocument/2006/relationships/slide" Target="slides/slide28.xml"/><Relationship Id="rId46" Type="http://schemas.microsoft.com/office/2015/10/relationships/revisionInfo" Target="revisionInfo.xml"/><Relationship Id="rId20" Type="http://schemas.openxmlformats.org/officeDocument/2006/relationships/slide" Target="slides/slide10.xml"/><Relationship Id="rId41"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Shin Lim" userId="077b7322-67af-41de-ac17-a33071096d80" providerId="ADAL" clId="{5ABB785A-FB87-4265-82C4-A4A53163D08A}"/>
    <pc:docChg chg="undo redo custSel addSld delSld modSld sldOrd addSection modSection">
      <pc:chgData name="Le Shin Lim" userId="077b7322-67af-41de-ac17-a33071096d80" providerId="ADAL" clId="{5ABB785A-FB87-4265-82C4-A4A53163D08A}" dt="2021-10-02T03:26:23.829" v="1342" actId="20577"/>
      <pc:docMkLst>
        <pc:docMk/>
      </pc:docMkLst>
      <pc:sldChg chg="addSp modSp mod">
        <pc:chgData name="Le Shin Lim" userId="077b7322-67af-41de-ac17-a33071096d80" providerId="ADAL" clId="{5ABB785A-FB87-4265-82C4-A4A53163D08A}" dt="2021-10-02T02:59:14.358" v="1325" actId="404"/>
        <pc:sldMkLst>
          <pc:docMk/>
          <pc:sldMk cId="2776745835" sldId="256"/>
        </pc:sldMkLst>
        <pc:spChg chg="mod">
          <ac:chgData name="Le Shin Lim" userId="077b7322-67af-41de-ac17-a33071096d80" providerId="ADAL" clId="{5ABB785A-FB87-4265-82C4-A4A53163D08A}" dt="2021-10-02T02:57:49.379" v="1174" actId="1076"/>
          <ac:spMkLst>
            <pc:docMk/>
            <pc:sldMk cId="2776745835" sldId="256"/>
            <ac:spMk id="2" creationId="{2D68404B-D16F-4F31-ACAE-F254574FAE33}"/>
          </ac:spMkLst>
        </pc:spChg>
        <pc:spChg chg="mod">
          <ac:chgData name="Le Shin Lim" userId="077b7322-67af-41de-ac17-a33071096d80" providerId="ADAL" clId="{5ABB785A-FB87-4265-82C4-A4A53163D08A}" dt="2021-10-02T02:57:49.379" v="1174" actId="1076"/>
          <ac:spMkLst>
            <pc:docMk/>
            <pc:sldMk cId="2776745835" sldId="256"/>
            <ac:spMk id="3" creationId="{308C71AB-E0E2-4398-9CA7-0F9FB6C69CA2}"/>
          </ac:spMkLst>
        </pc:spChg>
        <pc:spChg chg="add mod">
          <ac:chgData name="Le Shin Lim" userId="077b7322-67af-41de-ac17-a33071096d80" providerId="ADAL" clId="{5ABB785A-FB87-4265-82C4-A4A53163D08A}" dt="2021-10-02T02:59:14.358" v="1325" actId="404"/>
          <ac:spMkLst>
            <pc:docMk/>
            <pc:sldMk cId="2776745835" sldId="256"/>
            <ac:spMk id="4" creationId="{882AC0AE-CA24-4DAD-98E1-EA088C224EE0}"/>
          </ac:spMkLst>
        </pc:spChg>
      </pc:sldChg>
      <pc:sldChg chg="delSp modSp mod">
        <pc:chgData name="Le Shin Lim" userId="077b7322-67af-41de-ac17-a33071096d80" providerId="ADAL" clId="{5ABB785A-FB87-4265-82C4-A4A53163D08A}" dt="2021-09-30T07:02:24.114" v="375" actId="20577"/>
        <pc:sldMkLst>
          <pc:docMk/>
          <pc:sldMk cId="414607782" sldId="2142532868"/>
        </pc:sldMkLst>
        <pc:spChg chg="mod">
          <ac:chgData name="Le Shin Lim" userId="077b7322-67af-41de-ac17-a33071096d80" providerId="ADAL" clId="{5ABB785A-FB87-4265-82C4-A4A53163D08A}" dt="2021-09-30T07:02:24.114" v="375" actId="20577"/>
          <ac:spMkLst>
            <pc:docMk/>
            <pc:sldMk cId="414607782" sldId="2142532868"/>
            <ac:spMk id="19" creationId="{1AAD67C3-CA80-4922-99EA-24803799D574}"/>
          </ac:spMkLst>
        </pc:spChg>
        <pc:spChg chg="mod">
          <ac:chgData name="Le Shin Lim" userId="077b7322-67af-41de-ac17-a33071096d80" providerId="ADAL" clId="{5ABB785A-FB87-4265-82C4-A4A53163D08A}" dt="2021-09-30T07:02:13.661" v="374" actId="14100"/>
          <ac:spMkLst>
            <pc:docMk/>
            <pc:sldMk cId="414607782" sldId="2142532868"/>
            <ac:spMk id="29" creationId="{47C28491-5D20-4E0E-B39A-3817205BC4B2}"/>
          </ac:spMkLst>
        </pc:spChg>
        <pc:spChg chg="del">
          <ac:chgData name="Le Shin Lim" userId="077b7322-67af-41de-ac17-a33071096d80" providerId="ADAL" clId="{5ABB785A-FB87-4265-82C4-A4A53163D08A}" dt="2021-09-30T07:00:25.011" v="303" actId="478"/>
          <ac:spMkLst>
            <pc:docMk/>
            <pc:sldMk cId="414607782" sldId="2142532868"/>
            <ac:spMk id="30" creationId="{6FF1D8BD-7801-4ADB-9AC1-F666FEF1A473}"/>
          </ac:spMkLst>
        </pc:spChg>
      </pc:sldChg>
      <pc:sldChg chg="modSp mod">
        <pc:chgData name="Le Shin Lim" userId="077b7322-67af-41de-ac17-a33071096d80" providerId="ADAL" clId="{5ABB785A-FB87-4265-82C4-A4A53163D08A}" dt="2021-10-01T02:02:19.137" v="1163" actId="27636"/>
        <pc:sldMkLst>
          <pc:docMk/>
          <pc:sldMk cId="3430397239" sldId="2142532869"/>
        </pc:sldMkLst>
        <pc:spChg chg="mod">
          <ac:chgData name="Le Shin Lim" userId="077b7322-67af-41de-ac17-a33071096d80" providerId="ADAL" clId="{5ABB785A-FB87-4265-82C4-A4A53163D08A}" dt="2021-10-01T02:02:19.137" v="1163" actId="27636"/>
          <ac:spMkLst>
            <pc:docMk/>
            <pc:sldMk cId="3430397239" sldId="2142532869"/>
            <ac:spMk id="3" creationId="{308C71AB-E0E2-4398-9CA7-0F9FB6C69CA2}"/>
          </ac:spMkLst>
        </pc:spChg>
      </pc:sldChg>
      <pc:sldChg chg="addSp">
        <pc:chgData name="Le Shin Lim" userId="077b7322-67af-41de-ac17-a33071096d80" providerId="ADAL" clId="{5ABB785A-FB87-4265-82C4-A4A53163D08A}" dt="2021-09-30T06:50:52.779" v="124"/>
        <pc:sldMkLst>
          <pc:docMk/>
          <pc:sldMk cId="556991684" sldId="2142532870"/>
        </pc:sldMkLst>
        <pc:picChg chg="add">
          <ac:chgData name="Le Shin Lim" userId="077b7322-67af-41de-ac17-a33071096d80" providerId="ADAL" clId="{5ABB785A-FB87-4265-82C4-A4A53163D08A}" dt="2021-09-30T06:50:52.779" v="124"/>
          <ac:picMkLst>
            <pc:docMk/>
            <pc:sldMk cId="556991684" sldId="2142532870"/>
            <ac:picMk id="1026" creationId="{0E7D5307-55F2-4415-B597-350ABC22B934}"/>
          </ac:picMkLst>
        </pc:picChg>
      </pc:sldChg>
      <pc:sldChg chg="addSp">
        <pc:chgData name="Le Shin Lim" userId="077b7322-67af-41de-ac17-a33071096d80" providerId="ADAL" clId="{5ABB785A-FB87-4265-82C4-A4A53163D08A}" dt="2021-09-30T07:50:13.825" v="960"/>
        <pc:sldMkLst>
          <pc:docMk/>
          <pc:sldMk cId="695083519" sldId="2142532870"/>
        </pc:sldMkLst>
        <pc:spChg chg="add">
          <ac:chgData name="Le Shin Lim" userId="077b7322-67af-41de-ac17-a33071096d80" providerId="ADAL" clId="{5ABB785A-FB87-4265-82C4-A4A53163D08A}" dt="2021-09-30T07:50:13.825" v="960"/>
          <ac:spMkLst>
            <pc:docMk/>
            <pc:sldMk cId="695083519" sldId="2142532870"/>
            <ac:spMk id="2" creationId="{8BD4EA13-9BDD-4A76-B925-246D024F66F7}"/>
          </ac:spMkLst>
        </pc:spChg>
      </pc:sldChg>
      <pc:sldChg chg="addSp delSp modSp add del mod ord">
        <pc:chgData name="Le Shin Lim" userId="077b7322-67af-41de-ac17-a33071096d80" providerId="ADAL" clId="{5ABB785A-FB87-4265-82C4-A4A53163D08A}" dt="2021-09-30T07:52:26.502" v="1002" actId="20577"/>
        <pc:sldMkLst>
          <pc:docMk/>
          <pc:sldMk cId="932521720" sldId="2142532870"/>
        </pc:sldMkLst>
        <pc:spChg chg="del">
          <ac:chgData name="Le Shin Lim" userId="077b7322-67af-41de-ac17-a33071096d80" providerId="ADAL" clId="{5ABB785A-FB87-4265-82C4-A4A53163D08A}" dt="2021-09-30T07:50:14.938" v="962" actId="478"/>
          <ac:spMkLst>
            <pc:docMk/>
            <pc:sldMk cId="932521720" sldId="2142532870"/>
            <ac:spMk id="2" creationId="{8BD4EA13-9BDD-4A76-B925-246D024F66F7}"/>
          </ac:spMkLst>
        </pc:spChg>
        <pc:spChg chg="del">
          <ac:chgData name="Le Shin Lim" userId="077b7322-67af-41de-ac17-a33071096d80" providerId="ADAL" clId="{5ABB785A-FB87-4265-82C4-A4A53163D08A}" dt="2021-09-30T07:49:33.185" v="952" actId="478"/>
          <ac:spMkLst>
            <pc:docMk/>
            <pc:sldMk cId="932521720" sldId="2142532870"/>
            <ac:spMk id="2" creationId="{8E687340-8F68-430C-9FF2-9E966B67BC73}"/>
          </ac:spMkLst>
        </pc:spChg>
        <pc:spChg chg="del mod">
          <ac:chgData name="Le Shin Lim" userId="077b7322-67af-41de-ac17-a33071096d80" providerId="ADAL" clId="{5ABB785A-FB87-4265-82C4-A4A53163D08A}" dt="2021-09-30T07:49:47.356" v="956" actId="478"/>
          <ac:spMkLst>
            <pc:docMk/>
            <pc:sldMk cId="932521720" sldId="2142532870"/>
            <ac:spMk id="2" creationId="{B4D143BC-F4A6-4EF2-8CC1-7826C9199CDC}"/>
          </ac:spMkLst>
        </pc:spChg>
        <pc:spChg chg="add mod">
          <ac:chgData name="Le Shin Lim" userId="077b7322-67af-41de-ac17-a33071096d80" providerId="ADAL" clId="{5ABB785A-FB87-4265-82C4-A4A53163D08A}" dt="2021-09-30T07:52:21.013" v="994" actId="1076"/>
          <ac:spMkLst>
            <pc:docMk/>
            <pc:sldMk cId="932521720" sldId="2142532870"/>
            <ac:spMk id="12" creationId="{9EEA7660-EE6D-4BBD-A104-5D6EEC835C03}"/>
          </ac:spMkLst>
        </pc:spChg>
        <pc:spChg chg="add mod">
          <ac:chgData name="Le Shin Lim" userId="077b7322-67af-41de-ac17-a33071096d80" providerId="ADAL" clId="{5ABB785A-FB87-4265-82C4-A4A53163D08A}" dt="2021-09-30T07:52:26.502" v="1002" actId="20577"/>
          <ac:spMkLst>
            <pc:docMk/>
            <pc:sldMk cId="932521720" sldId="2142532870"/>
            <ac:spMk id="14" creationId="{F4B300BB-A8D9-4E51-9859-39F17DC1B5D1}"/>
          </ac:spMkLst>
        </pc:spChg>
        <pc:spChg chg="mod">
          <ac:chgData name="Le Shin Lim" userId="077b7322-67af-41de-ac17-a33071096d80" providerId="ADAL" clId="{5ABB785A-FB87-4265-82C4-A4A53163D08A}" dt="2021-09-30T06:10:23.249" v="90" actId="20577"/>
          <ac:spMkLst>
            <pc:docMk/>
            <pc:sldMk cId="932521720" sldId="2142532870"/>
            <ac:spMk id="19" creationId="{1AAD67C3-CA80-4922-99EA-24803799D574}"/>
          </ac:spMkLst>
        </pc:spChg>
        <pc:spChg chg="del mod">
          <ac:chgData name="Le Shin Lim" userId="077b7322-67af-41de-ac17-a33071096d80" providerId="ADAL" clId="{5ABB785A-FB87-4265-82C4-A4A53163D08A}" dt="2021-09-30T06:50:04.563" v="123" actId="478"/>
          <ac:spMkLst>
            <pc:docMk/>
            <pc:sldMk cId="932521720" sldId="2142532870"/>
            <ac:spMk id="29" creationId="{47C28491-5D20-4E0E-B39A-3817205BC4B2}"/>
          </ac:spMkLst>
        </pc:spChg>
        <pc:spChg chg="mod">
          <ac:chgData name="Le Shin Lim" userId="077b7322-67af-41de-ac17-a33071096d80" providerId="ADAL" clId="{5ABB785A-FB87-4265-82C4-A4A53163D08A}" dt="2021-09-30T07:48:52.974" v="949" actId="20577"/>
          <ac:spMkLst>
            <pc:docMk/>
            <pc:sldMk cId="932521720" sldId="2142532870"/>
            <ac:spMk id="30" creationId="{6FF1D8BD-7801-4ADB-9AC1-F666FEF1A473}"/>
          </ac:spMkLst>
        </pc:spChg>
        <pc:picChg chg="add mod">
          <ac:chgData name="Le Shin Lim" userId="077b7322-67af-41de-ac17-a33071096d80" providerId="ADAL" clId="{5ABB785A-FB87-4265-82C4-A4A53163D08A}" dt="2021-09-30T07:51:43.512" v="979" actId="1076"/>
          <ac:picMkLst>
            <pc:docMk/>
            <pc:sldMk cId="932521720" sldId="2142532870"/>
            <ac:picMk id="4" creationId="{CC91391E-944C-4F4E-A6E1-282154AD8384}"/>
          </ac:picMkLst>
        </pc:picChg>
        <pc:picChg chg="add mod modCrop">
          <ac:chgData name="Le Shin Lim" userId="077b7322-67af-41de-ac17-a33071096d80" providerId="ADAL" clId="{5ABB785A-FB87-4265-82C4-A4A53163D08A}" dt="2021-09-30T07:51:40.185" v="978" actId="1076"/>
          <ac:picMkLst>
            <pc:docMk/>
            <pc:sldMk cId="932521720" sldId="2142532870"/>
            <ac:picMk id="6" creationId="{FB6ECCAB-A7DA-49AC-B79F-08C26EA74D9D}"/>
          </ac:picMkLst>
        </pc:picChg>
        <pc:picChg chg="add mod">
          <ac:chgData name="Le Shin Lim" userId="077b7322-67af-41de-ac17-a33071096d80" providerId="ADAL" clId="{5ABB785A-FB87-4265-82C4-A4A53163D08A}" dt="2021-09-30T07:51:43.512" v="979" actId="1076"/>
          <ac:picMkLst>
            <pc:docMk/>
            <pc:sldMk cId="932521720" sldId="2142532870"/>
            <ac:picMk id="8" creationId="{95D7DB89-65CD-4DE1-AB64-93CF51F1AD97}"/>
          </ac:picMkLst>
        </pc:picChg>
        <pc:picChg chg="del mod">
          <ac:chgData name="Le Shin Lim" userId="077b7322-67af-41de-ac17-a33071096d80" providerId="ADAL" clId="{5ABB785A-FB87-4265-82C4-A4A53163D08A}" dt="2021-09-30T07:41:25.948" v="506" actId="478"/>
          <ac:picMkLst>
            <pc:docMk/>
            <pc:sldMk cId="932521720" sldId="2142532870"/>
            <ac:picMk id="1026" creationId="{0E7D5307-55F2-4415-B597-350ABC22B934}"/>
          </ac:picMkLst>
        </pc:picChg>
        <pc:cxnChg chg="add del mod">
          <ac:chgData name="Le Shin Lim" userId="077b7322-67af-41de-ac17-a33071096d80" providerId="ADAL" clId="{5ABB785A-FB87-4265-82C4-A4A53163D08A}" dt="2021-09-30T07:41:25.948" v="506" actId="478"/>
          <ac:cxnSpMkLst>
            <pc:docMk/>
            <pc:sldMk cId="932521720" sldId="2142532870"/>
            <ac:cxnSpMk id="3" creationId="{427A1A14-777B-4C49-97DF-3C1AE277BA1B}"/>
          </ac:cxnSpMkLst>
        </pc:cxnChg>
        <pc:cxnChg chg="add mod">
          <ac:chgData name="Le Shin Lim" userId="077b7322-67af-41de-ac17-a33071096d80" providerId="ADAL" clId="{5ABB785A-FB87-4265-82C4-A4A53163D08A}" dt="2021-09-30T07:52:00.606" v="982" actId="1582"/>
          <ac:cxnSpMkLst>
            <pc:docMk/>
            <pc:sldMk cId="932521720" sldId="2142532870"/>
            <ac:cxnSpMk id="10" creationId="{91C38E7D-4168-40AD-A96F-E81EF5950F39}"/>
          </ac:cxnSpMkLst>
        </pc:cxnChg>
        <pc:cxnChg chg="add mod">
          <ac:chgData name="Le Shin Lim" userId="077b7322-67af-41de-ac17-a33071096d80" providerId="ADAL" clId="{5ABB785A-FB87-4265-82C4-A4A53163D08A}" dt="2021-09-30T07:52:06.018" v="984" actId="1076"/>
          <ac:cxnSpMkLst>
            <pc:docMk/>
            <pc:sldMk cId="932521720" sldId="2142532870"/>
            <ac:cxnSpMk id="11" creationId="{EEBA091C-D121-4118-A719-61297DA560DF}"/>
          </ac:cxnSpMkLst>
        </pc:cxnChg>
      </pc:sldChg>
      <pc:sldChg chg="addSp">
        <pc:chgData name="Le Shin Lim" userId="077b7322-67af-41de-ac17-a33071096d80" providerId="ADAL" clId="{5ABB785A-FB87-4265-82C4-A4A53163D08A}" dt="2021-09-30T07:49:31.108" v="950"/>
        <pc:sldMkLst>
          <pc:docMk/>
          <pc:sldMk cId="1375896313" sldId="2142532870"/>
        </pc:sldMkLst>
        <pc:spChg chg="add">
          <ac:chgData name="Le Shin Lim" userId="077b7322-67af-41de-ac17-a33071096d80" providerId="ADAL" clId="{5ABB785A-FB87-4265-82C4-A4A53163D08A}" dt="2021-09-30T07:49:31.108" v="950"/>
          <ac:spMkLst>
            <pc:docMk/>
            <pc:sldMk cId="1375896313" sldId="2142532870"/>
            <ac:spMk id="2" creationId="{8E687340-8F68-430C-9FF2-9E966B67BC73}"/>
          </ac:spMkLst>
        </pc:spChg>
      </pc:sldChg>
      <pc:sldChg chg="addSp">
        <pc:chgData name="Le Shin Lim" userId="077b7322-67af-41de-ac17-a33071096d80" providerId="ADAL" clId="{5ABB785A-FB87-4265-82C4-A4A53163D08A}" dt="2021-09-30T07:49:44.536" v="953"/>
        <pc:sldMkLst>
          <pc:docMk/>
          <pc:sldMk cId="1536925941" sldId="2142532870"/>
        </pc:sldMkLst>
        <pc:spChg chg="add">
          <ac:chgData name="Le Shin Lim" userId="077b7322-67af-41de-ac17-a33071096d80" providerId="ADAL" clId="{5ABB785A-FB87-4265-82C4-A4A53163D08A}" dt="2021-09-30T07:49:44.536" v="953"/>
          <ac:spMkLst>
            <pc:docMk/>
            <pc:sldMk cId="1536925941" sldId="2142532870"/>
            <ac:spMk id="2" creationId="{B4D143BC-F4A6-4EF2-8CC1-7826C9199CDC}"/>
          </ac:spMkLst>
        </pc:spChg>
      </pc:sldChg>
      <pc:sldChg chg="addSp">
        <pc:chgData name="Le Shin Lim" userId="077b7322-67af-41de-ac17-a33071096d80" providerId="ADAL" clId="{5ABB785A-FB87-4265-82C4-A4A53163D08A}" dt="2021-09-30T07:49:58.487" v="957"/>
        <pc:sldMkLst>
          <pc:docMk/>
          <pc:sldMk cId="1801488553" sldId="2142532870"/>
        </pc:sldMkLst>
        <pc:spChg chg="add">
          <ac:chgData name="Le Shin Lim" userId="077b7322-67af-41de-ac17-a33071096d80" providerId="ADAL" clId="{5ABB785A-FB87-4265-82C4-A4A53163D08A}" dt="2021-09-30T07:49:58.487" v="957"/>
          <ac:spMkLst>
            <pc:docMk/>
            <pc:sldMk cId="1801488553" sldId="2142532870"/>
            <ac:spMk id="2" creationId="{24013C1B-2238-4582-B505-159053C37D11}"/>
          </ac:spMkLst>
        </pc:spChg>
        <pc:spChg chg="add">
          <ac:chgData name="Le Shin Lim" userId="077b7322-67af-41de-ac17-a33071096d80" providerId="ADAL" clId="{5ABB785A-FB87-4265-82C4-A4A53163D08A}" dt="2021-09-30T07:49:58.487" v="957"/>
          <ac:spMkLst>
            <pc:docMk/>
            <pc:sldMk cId="1801488553" sldId="2142532870"/>
            <ac:spMk id="3" creationId="{A94C41D0-CE02-4879-8A3F-3A36AA435753}"/>
          </ac:spMkLst>
        </pc:spChg>
      </pc:sldChg>
      <pc:sldChg chg="delSp modSp add del mod">
        <pc:chgData name="Le Shin Lim" userId="077b7322-67af-41de-ac17-a33071096d80" providerId="ADAL" clId="{5ABB785A-FB87-4265-82C4-A4A53163D08A}" dt="2021-09-30T07:53:09.124" v="1007" actId="2696"/>
        <pc:sldMkLst>
          <pc:docMk/>
          <pc:sldMk cId="1619326856" sldId="2142532871"/>
        </pc:sldMkLst>
        <pc:spChg chg="mod">
          <ac:chgData name="Le Shin Lim" userId="077b7322-67af-41de-ac17-a33071096d80" providerId="ADAL" clId="{5ABB785A-FB87-4265-82C4-A4A53163D08A}" dt="2021-09-30T06:57:03.639" v="175" actId="20577"/>
          <ac:spMkLst>
            <pc:docMk/>
            <pc:sldMk cId="1619326856" sldId="2142532871"/>
            <ac:spMk id="30" creationId="{6FF1D8BD-7801-4ADB-9AC1-F666FEF1A473}"/>
          </ac:spMkLst>
        </pc:spChg>
        <pc:picChg chg="del">
          <ac:chgData name="Le Shin Lim" userId="077b7322-67af-41de-ac17-a33071096d80" providerId="ADAL" clId="{5ABB785A-FB87-4265-82C4-A4A53163D08A}" dt="2021-09-30T06:53:51.183" v="145" actId="478"/>
          <ac:picMkLst>
            <pc:docMk/>
            <pc:sldMk cId="1619326856" sldId="2142532871"/>
            <ac:picMk id="1026" creationId="{0E7D5307-55F2-4415-B597-350ABC22B934}"/>
          </ac:picMkLst>
        </pc:picChg>
        <pc:picChg chg="del mod">
          <ac:chgData name="Le Shin Lim" userId="077b7322-67af-41de-ac17-a33071096d80" providerId="ADAL" clId="{5ABB785A-FB87-4265-82C4-A4A53163D08A}" dt="2021-09-30T06:56:28.798" v="156" actId="478"/>
          <ac:picMkLst>
            <pc:docMk/>
            <pc:sldMk cId="1619326856" sldId="2142532871"/>
            <ac:picMk id="2050" creationId="{2661EFCC-D61C-4E1D-866B-E13E8B67663F}"/>
          </ac:picMkLst>
        </pc:picChg>
        <pc:cxnChg chg="del">
          <ac:chgData name="Le Shin Lim" userId="077b7322-67af-41de-ac17-a33071096d80" providerId="ADAL" clId="{5ABB785A-FB87-4265-82C4-A4A53163D08A}" dt="2021-09-30T06:53:51.183" v="145" actId="478"/>
          <ac:cxnSpMkLst>
            <pc:docMk/>
            <pc:sldMk cId="1619326856" sldId="2142532871"/>
            <ac:cxnSpMk id="3" creationId="{427A1A14-777B-4C49-97DF-3C1AE277BA1B}"/>
          </ac:cxnSpMkLst>
        </pc:cxnChg>
      </pc:sldChg>
      <pc:sldChg chg="addSp">
        <pc:chgData name="Le Shin Lim" userId="077b7322-67af-41de-ac17-a33071096d80" providerId="ADAL" clId="{5ABB785A-FB87-4265-82C4-A4A53163D08A}" dt="2021-09-30T06:56:06.489" v="146"/>
        <pc:sldMkLst>
          <pc:docMk/>
          <pc:sldMk cId="3290921842" sldId="2142532871"/>
        </pc:sldMkLst>
        <pc:picChg chg="add">
          <ac:chgData name="Le Shin Lim" userId="077b7322-67af-41de-ac17-a33071096d80" providerId="ADAL" clId="{5ABB785A-FB87-4265-82C4-A4A53163D08A}" dt="2021-09-30T06:56:06.489" v="146"/>
          <ac:picMkLst>
            <pc:docMk/>
            <pc:sldMk cId="3290921842" sldId="2142532871"/>
            <ac:picMk id="2050" creationId="{2661EFCC-D61C-4E1D-866B-E13E8B67663F}"/>
          </ac:picMkLst>
        </pc:picChg>
      </pc:sldChg>
      <pc:sldChg chg="modSp add del mod">
        <pc:chgData name="Le Shin Lim" userId="077b7322-67af-41de-ac17-a33071096d80" providerId="ADAL" clId="{5ABB785A-FB87-4265-82C4-A4A53163D08A}" dt="2021-09-30T07:53:09.124" v="1007" actId="2696"/>
        <pc:sldMkLst>
          <pc:docMk/>
          <pc:sldMk cId="3341941155" sldId="2142532872"/>
        </pc:sldMkLst>
        <pc:spChg chg="mod">
          <ac:chgData name="Le Shin Lim" userId="077b7322-67af-41de-ac17-a33071096d80" providerId="ADAL" clId="{5ABB785A-FB87-4265-82C4-A4A53163D08A}" dt="2021-09-30T06:58:32.545" v="291"/>
          <ac:spMkLst>
            <pc:docMk/>
            <pc:sldMk cId="3341941155" sldId="2142532872"/>
            <ac:spMk id="19" creationId="{1AAD67C3-CA80-4922-99EA-24803799D574}"/>
          </ac:spMkLst>
        </pc:spChg>
        <pc:spChg chg="mod">
          <ac:chgData name="Le Shin Lim" userId="077b7322-67af-41de-ac17-a33071096d80" providerId="ADAL" clId="{5ABB785A-FB87-4265-82C4-A4A53163D08A}" dt="2021-09-30T06:57:10.398" v="181" actId="20577"/>
          <ac:spMkLst>
            <pc:docMk/>
            <pc:sldMk cId="3341941155" sldId="2142532872"/>
            <ac:spMk id="30" creationId="{6FF1D8BD-7801-4ADB-9AC1-F666FEF1A473}"/>
          </ac:spMkLst>
        </pc:spChg>
      </pc:sldChg>
      <pc:sldChg chg="modSp add del mod">
        <pc:chgData name="Le Shin Lim" userId="077b7322-67af-41de-ac17-a33071096d80" providerId="ADAL" clId="{5ABB785A-FB87-4265-82C4-A4A53163D08A}" dt="2021-09-30T07:53:15.451" v="1008" actId="2696"/>
        <pc:sldMkLst>
          <pc:docMk/>
          <pc:sldMk cId="2213046585" sldId="2142532873"/>
        </pc:sldMkLst>
        <pc:spChg chg="mod">
          <ac:chgData name="Le Shin Lim" userId="077b7322-67af-41de-ac17-a33071096d80" providerId="ADAL" clId="{5ABB785A-FB87-4265-82C4-A4A53163D08A}" dt="2021-09-30T06:58:30.385" v="290"/>
          <ac:spMkLst>
            <pc:docMk/>
            <pc:sldMk cId="2213046585" sldId="2142532873"/>
            <ac:spMk id="19" creationId="{1AAD67C3-CA80-4922-99EA-24803799D574}"/>
          </ac:spMkLst>
        </pc:spChg>
        <pc:spChg chg="mod">
          <ac:chgData name="Le Shin Lim" userId="077b7322-67af-41de-ac17-a33071096d80" providerId="ADAL" clId="{5ABB785A-FB87-4265-82C4-A4A53163D08A}" dt="2021-09-30T06:57:18.209" v="199" actId="20577"/>
          <ac:spMkLst>
            <pc:docMk/>
            <pc:sldMk cId="2213046585" sldId="2142532873"/>
            <ac:spMk id="30" creationId="{6FF1D8BD-7801-4ADB-9AC1-F666FEF1A473}"/>
          </ac:spMkLst>
        </pc:spChg>
      </pc:sldChg>
      <pc:sldChg chg="addSp modSp add mod">
        <pc:chgData name="Le Shin Lim" userId="077b7322-67af-41de-ac17-a33071096d80" providerId="ADAL" clId="{5ABB785A-FB87-4265-82C4-A4A53163D08A}" dt="2021-09-30T07:54:54.760" v="1024" actId="1582"/>
        <pc:sldMkLst>
          <pc:docMk/>
          <pc:sldMk cId="3247396717" sldId="2142532874"/>
        </pc:sldMkLst>
        <pc:spChg chg="mod">
          <ac:chgData name="Le Shin Lim" userId="077b7322-67af-41de-ac17-a33071096d80" providerId="ADAL" clId="{5ABB785A-FB87-4265-82C4-A4A53163D08A}" dt="2021-09-30T06:58:26.772" v="289" actId="20577"/>
          <ac:spMkLst>
            <pc:docMk/>
            <pc:sldMk cId="3247396717" sldId="2142532874"/>
            <ac:spMk id="19" creationId="{1AAD67C3-CA80-4922-99EA-24803799D574}"/>
          </ac:spMkLst>
        </pc:spChg>
        <pc:spChg chg="mod">
          <ac:chgData name="Le Shin Lim" userId="077b7322-67af-41de-ac17-a33071096d80" providerId="ADAL" clId="{5ABB785A-FB87-4265-82C4-A4A53163D08A}" dt="2021-09-30T06:57:25.890" v="212" actId="20577"/>
          <ac:spMkLst>
            <pc:docMk/>
            <pc:sldMk cId="3247396717" sldId="2142532874"/>
            <ac:spMk id="30" creationId="{6FF1D8BD-7801-4ADB-9AC1-F666FEF1A473}"/>
          </ac:spMkLst>
        </pc:spChg>
        <pc:picChg chg="add mod">
          <ac:chgData name="Le Shin Lim" userId="077b7322-67af-41de-ac17-a33071096d80" providerId="ADAL" clId="{5ABB785A-FB87-4265-82C4-A4A53163D08A}" dt="2021-09-30T07:54:34.219" v="1021" actId="1076"/>
          <ac:picMkLst>
            <pc:docMk/>
            <pc:sldMk cId="3247396717" sldId="2142532874"/>
            <ac:picMk id="3" creationId="{C0054E5E-6CE7-4CD0-B509-117711EB5CD3}"/>
          </ac:picMkLst>
        </pc:picChg>
        <pc:picChg chg="add mod">
          <ac:chgData name="Le Shin Lim" userId="077b7322-67af-41de-ac17-a33071096d80" providerId="ADAL" clId="{5ABB785A-FB87-4265-82C4-A4A53163D08A}" dt="2021-09-30T07:54:31.950" v="1020" actId="1076"/>
          <ac:picMkLst>
            <pc:docMk/>
            <pc:sldMk cId="3247396717" sldId="2142532874"/>
            <ac:picMk id="5" creationId="{E7CB1563-F37B-4386-A06B-A397DA85AD6C}"/>
          </ac:picMkLst>
        </pc:picChg>
        <pc:cxnChg chg="add mod">
          <ac:chgData name="Le Shin Lim" userId="077b7322-67af-41de-ac17-a33071096d80" providerId="ADAL" clId="{5ABB785A-FB87-4265-82C4-A4A53163D08A}" dt="2021-09-30T07:54:54.760" v="1024" actId="1582"/>
          <ac:cxnSpMkLst>
            <pc:docMk/>
            <pc:sldMk cId="3247396717" sldId="2142532874"/>
            <ac:cxnSpMk id="7" creationId="{8A8B3400-9F40-4DF4-BC6E-85F39EB77333}"/>
          </ac:cxnSpMkLst>
        </pc:cxnChg>
      </pc:sldChg>
      <pc:sldChg chg="addSp modSp add mod">
        <pc:chgData name="Le Shin Lim" userId="077b7322-67af-41de-ac17-a33071096d80" providerId="ADAL" clId="{5ABB785A-FB87-4265-82C4-A4A53163D08A}" dt="2021-10-02T03:26:23.829" v="1342" actId="20577"/>
        <pc:sldMkLst>
          <pc:docMk/>
          <pc:sldMk cId="3076137276" sldId="2142532875"/>
        </pc:sldMkLst>
        <pc:spChg chg="add mod">
          <ac:chgData name="Le Shin Lim" userId="077b7322-67af-41de-ac17-a33071096d80" providerId="ADAL" clId="{5ABB785A-FB87-4265-82C4-A4A53163D08A}" dt="2021-09-30T07:58:12.996" v="1085" actId="1076"/>
          <ac:spMkLst>
            <pc:docMk/>
            <pc:sldMk cId="3076137276" sldId="2142532875"/>
            <ac:spMk id="13" creationId="{02EE647C-7522-41A2-A2A3-4C4E4247CA2F}"/>
          </ac:spMkLst>
        </pc:spChg>
        <pc:spChg chg="add mod">
          <ac:chgData name="Le Shin Lim" userId="077b7322-67af-41de-ac17-a33071096d80" providerId="ADAL" clId="{5ABB785A-FB87-4265-82C4-A4A53163D08A}" dt="2021-09-30T07:58:25.473" v="1099" actId="1076"/>
          <ac:spMkLst>
            <pc:docMk/>
            <pc:sldMk cId="3076137276" sldId="2142532875"/>
            <ac:spMk id="14" creationId="{3BC0E62E-6725-4AA4-8C43-198C8A63E9E4}"/>
          </ac:spMkLst>
        </pc:spChg>
        <pc:spChg chg="mod">
          <ac:chgData name="Le Shin Lim" userId="077b7322-67af-41de-ac17-a33071096d80" providerId="ADAL" clId="{5ABB785A-FB87-4265-82C4-A4A53163D08A}" dt="2021-09-30T06:58:18.389" v="281" actId="20577"/>
          <ac:spMkLst>
            <pc:docMk/>
            <pc:sldMk cId="3076137276" sldId="2142532875"/>
            <ac:spMk id="19" creationId="{1AAD67C3-CA80-4922-99EA-24803799D574}"/>
          </ac:spMkLst>
        </pc:spChg>
        <pc:spChg chg="mod">
          <ac:chgData name="Le Shin Lim" userId="077b7322-67af-41de-ac17-a33071096d80" providerId="ADAL" clId="{5ABB785A-FB87-4265-82C4-A4A53163D08A}" dt="2021-10-02T03:26:23.829" v="1342" actId="20577"/>
          <ac:spMkLst>
            <pc:docMk/>
            <pc:sldMk cId="3076137276" sldId="2142532875"/>
            <ac:spMk id="30" creationId="{6FF1D8BD-7801-4ADB-9AC1-F666FEF1A473}"/>
          </ac:spMkLst>
        </pc:spChg>
        <pc:picChg chg="add mod modCrop">
          <ac:chgData name="Le Shin Lim" userId="077b7322-67af-41de-ac17-a33071096d80" providerId="ADAL" clId="{5ABB785A-FB87-4265-82C4-A4A53163D08A}" dt="2021-09-30T07:57:32.672" v="1068" actId="1076"/>
          <ac:picMkLst>
            <pc:docMk/>
            <pc:sldMk cId="3076137276" sldId="2142532875"/>
            <ac:picMk id="3" creationId="{675D3A1A-1617-49D9-8143-E3FCD36E54D4}"/>
          </ac:picMkLst>
        </pc:picChg>
        <pc:picChg chg="add mod modCrop">
          <ac:chgData name="Le Shin Lim" userId="077b7322-67af-41de-ac17-a33071096d80" providerId="ADAL" clId="{5ABB785A-FB87-4265-82C4-A4A53163D08A}" dt="2021-09-30T07:57:30.371" v="1067" actId="1076"/>
          <ac:picMkLst>
            <pc:docMk/>
            <pc:sldMk cId="3076137276" sldId="2142532875"/>
            <ac:picMk id="4" creationId="{BBDFDCDB-DDCE-45FE-A641-177F2C08E634}"/>
          </ac:picMkLst>
        </pc:picChg>
        <pc:cxnChg chg="add mod">
          <ac:chgData name="Le Shin Lim" userId="077b7322-67af-41de-ac17-a33071096d80" providerId="ADAL" clId="{5ABB785A-FB87-4265-82C4-A4A53163D08A}" dt="2021-09-30T07:57:56.510" v="1076" actId="1076"/>
          <ac:cxnSpMkLst>
            <pc:docMk/>
            <pc:sldMk cId="3076137276" sldId="2142532875"/>
            <ac:cxnSpMk id="7" creationId="{D3F6DA83-8ECE-4A4C-97F9-BB508EB46441}"/>
          </ac:cxnSpMkLst>
        </pc:cxnChg>
        <pc:cxnChg chg="add mod">
          <ac:chgData name="Le Shin Lim" userId="077b7322-67af-41de-ac17-a33071096d80" providerId="ADAL" clId="{5ABB785A-FB87-4265-82C4-A4A53163D08A}" dt="2021-09-30T07:58:02.642" v="1078" actId="1076"/>
          <ac:cxnSpMkLst>
            <pc:docMk/>
            <pc:sldMk cId="3076137276" sldId="2142532875"/>
            <ac:cxnSpMk id="8" creationId="{CBAA9475-DE5B-456B-ABFE-24C78208D9F4}"/>
          </ac:cxnSpMkLst>
        </pc:cxnChg>
      </pc:sldChg>
      <pc:sldChg chg="modSp add del mod">
        <pc:chgData name="Le Shin Lim" userId="077b7322-67af-41de-ac17-a33071096d80" providerId="ADAL" clId="{5ABB785A-FB87-4265-82C4-A4A53163D08A}" dt="2021-09-30T07:58:38.209" v="1100" actId="2696"/>
        <pc:sldMkLst>
          <pc:docMk/>
          <pc:sldMk cId="2896185172" sldId="2142532876"/>
        </pc:sldMkLst>
        <pc:spChg chg="mod">
          <ac:chgData name="Le Shin Lim" userId="077b7322-67af-41de-ac17-a33071096d80" providerId="ADAL" clId="{5ABB785A-FB87-4265-82C4-A4A53163D08A}" dt="2021-09-30T06:58:22.639" v="282"/>
          <ac:spMkLst>
            <pc:docMk/>
            <pc:sldMk cId="2896185172" sldId="2142532876"/>
            <ac:spMk id="19" creationId="{1AAD67C3-CA80-4922-99EA-24803799D574}"/>
          </ac:spMkLst>
        </pc:spChg>
        <pc:spChg chg="mod">
          <ac:chgData name="Le Shin Lim" userId="077b7322-67af-41de-ac17-a33071096d80" providerId="ADAL" clId="{5ABB785A-FB87-4265-82C4-A4A53163D08A}" dt="2021-09-30T06:57:49.323" v="228" actId="20577"/>
          <ac:spMkLst>
            <pc:docMk/>
            <pc:sldMk cId="2896185172" sldId="2142532876"/>
            <ac:spMk id="30" creationId="{6FF1D8BD-7801-4ADB-9AC1-F666FEF1A473}"/>
          </ac:spMkLst>
        </pc:spChg>
      </pc:sldChg>
      <pc:sldChg chg="addSp delSp modSp add mod">
        <pc:chgData name="Le Shin Lim" userId="077b7322-67af-41de-ac17-a33071096d80" providerId="ADAL" clId="{5ABB785A-FB87-4265-82C4-A4A53163D08A}" dt="2021-09-30T08:01:21.218" v="1120" actId="14100"/>
        <pc:sldMkLst>
          <pc:docMk/>
          <pc:sldMk cId="3783127634" sldId="2142532877"/>
        </pc:sldMkLst>
        <pc:spChg chg="mod">
          <ac:chgData name="Le Shin Lim" userId="077b7322-67af-41de-ac17-a33071096d80" providerId="ADAL" clId="{5ABB785A-FB87-4265-82C4-A4A53163D08A}" dt="2021-09-30T06:58:05.049" v="259" actId="20577"/>
          <ac:spMkLst>
            <pc:docMk/>
            <pc:sldMk cId="3783127634" sldId="2142532877"/>
            <ac:spMk id="19" creationId="{1AAD67C3-CA80-4922-99EA-24803799D574}"/>
          </ac:spMkLst>
        </pc:spChg>
        <pc:spChg chg="mod">
          <ac:chgData name="Le Shin Lim" userId="077b7322-67af-41de-ac17-a33071096d80" providerId="ADAL" clId="{5ABB785A-FB87-4265-82C4-A4A53163D08A}" dt="2021-09-30T07:47:35.968" v="931" actId="20577"/>
          <ac:spMkLst>
            <pc:docMk/>
            <pc:sldMk cId="3783127634" sldId="2142532877"/>
            <ac:spMk id="30" creationId="{6FF1D8BD-7801-4ADB-9AC1-F666FEF1A473}"/>
          </ac:spMkLst>
        </pc:spChg>
        <pc:picChg chg="add mod modCrop">
          <ac:chgData name="Le Shin Lim" userId="077b7322-67af-41de-ac17-a33071096d80" providerId="ADAL" clId="{5ABB785A-FB87-4265-82C4-A4A53163D08A}" dt="2021-09-30T08:01:08.457" v="1117" actId="1076"/>
          <ac:picMkLst>
            <pc:docMk/>
            <pc:sldMk cId="3783127634" sldId="2142532877"/>
            <ac:picMk id="3" creationId="{E235BBC0-B2C8-43EC-B7F1-ADEB6B6307D3}"/>
          </ac:picMkLst>
        </pc:picChg>
        <pc:picChg chg="add mod">
          <ac:chgData name="Le Shin Lim" userId="077b7322-67af-41de-ac17-a33071096d80" providerId="ADAL" clId="{5ABB785A-FB87-4265-82C4-A4A53163D08A}" dt="2021-09-30T08:01:07.084" v="1116" actId="1076"/>
          <ac:picMkLst>
            <pc:docMk/>
            <pc:sldMk cId="3783127634" sldId="2142532877"/>
            <ac:picMk id="5" creationId="{D62D93A6-3DB4-4ED4-A238-47DCB0547A03}"/>
          </ac:picMkLst>
        </pc:picChg>
        <pc:picChg chg="add del mod">
          <ac:chgData name="Le Shin Lim" userId="077b7322-67af-41de-ac17-a33071096d80" providerId="ADAL" clId="{5ABB785A-FB87-4265-82C4-A4A53163D08A}" dt="2021-09-30T08:00:35.539" v="1102" actId="478"/>
          <ac:picMkLst>
            <pc:docMk/>
            <pc:sldMk cId="3783127634" sldId="2142532877"/>
            <ac:picMk id="7" creationId="{6903B9DF-E8B8-4B64-926D-7F4662B89E6B}"/>
          </ac:picMkLst>
        </pc:picChg>
        <pc:cxnChg chg="add mod">
          <ac:chgData name="Le Shin Lim" userId="077b7322-67af-41de-ac17-a33071096d80" providerId="ADAL" clId="{5ABB785A-FB87-4265-82C4-A4A53163D08A}" dt="2021-09-30T08:01:21.218" v="1120" actId="14100"/>
          <ac:cxnSpMkLst>
            <pc:docMk/>
            <pc:sldMk cId="3783127634" sldId="2142532877"/>
            <ac:cxnSpMk id="8" creationId="{BB0559C7-FA3B-472C-B3D3-D306DE11BBB4}"/>
          </ac:cxnSpMkLst>
        </pc:cxnChg>
      </pc:sldChg>
      <pc:sldChg chg="modSp add del mod">
        <pc:chgData name="Le Shin Lim" userId="077b7322-67af-41de-ac17-a33071096d80" providerId="ADAL" clId="{5ABB785A-FB87-4265-82C4-A4A53163D08A}" dt="2021-09-30T07:04:43.661" v="403" actId="1076"/>
        <pc:sldMkLst>
          <pc:docMk/>
          <pc:sldMk cId="401317920" sldId="2142532878"/>
        </pc:sldMkLst>
        <pc:spChg chg="mod">
          <ac:chgData name="Le Shin Lim" userId="077b7322-67af-41de-ac17-a33071096d80" providerId="ADAL" clId="{5ABB785A-FB87-4265-82C4-A4A53163D08A}" dt="2021-09-30T07:03:37.833" v="390" actId="20577"/>
          <ac:spMkLst>
            <pc:docMk/>
            <pc:sldMk cId="401317920" sldId="2142532878"/>
            <ac:spMk id="19" creationId="{1AAD67C3-CA80-4922-99EA-24803799D574}"/>
          </ac:spMkLst>
        </pc:spChg>
        <pc:spChg chg="mod">
          <ac:chgData name="Le Shin Lim" userId="077b7322-67af-41de-ac17-a33071096d80" providerId="ADAL" clId="{5ABB785A-FB87-4265-82C4-A4A53163D08A}" dt="2021-09-30T07:04:34.932" v="396" actId="20577"/>
          <ac:spMkLst>
            <pc:docMk/>
            <pc:sldMk cId="401317920" sldId="2142532878"/>
            <ac:spMk id="29" creationId="{47C28491-5D20-4E0E-B39A-3817205BC4B2}"/>
          </ac:spMkLst>
        </pc:spChg>
        <pc:picChg chg="mod">
          <ac:chgData name="Le Shin Lim" userId="077b7322-67af-41de-ac17-a33071096d80" providerId="ADAL" clId="{5ABB785A-FB87-4265-82C4-A4A53163D08A}" dt="2021-09-30T07:04:43.661" v="403" actId="1076"/>
          <ac:picMkLst>
            <pc:docMk/>
            <pc:sldMk cId="401317920" sldId="2142532878"/>
            <ac:picMk id="3074" creationId="{E1FF00C7-8D31-4769-944C-954C83E5F0BC}"/>
          </ac:picMkLst>
        </pc:picChg>
      </pc:sldChg>
      <pc:sldChg chg="addSp">
        <pc:chgData name="Le Shin Lim" userId="077b7322-67af-41de-ac17-a33071096d80" providerId="ADAL" clId="{5ABB785A-FB87-4265-82C4-A4A53163D08A}" dt="2021-09-30T07:04:37.173" v="397"/>
        <pc:sldMkLst>
          <pc:docMk/>
          <pc:sldMk cId="3141237787" sldId="2142532878"/>
        </pc:sldMkLst>
        <pc:picChg chg="add">
          <ac:chgData name="Le Shin Lim" userId="077b7322-67af-41de-ac17-a33071096d80" providerId="ADAL" clId="{5ABB785A-FB87-4265-82C4-A4A53163D08A}" dt="2021-09-30T07:04:37.173" v="397"/>
          <ac:picMkLst>
            <pc:docMk/>
            <pc:sldMk cId="3141237787" sldId="2142532878"/>
            <ac:picMk id="3074" creationId="{E1FF00C7-8D31-4769-944C-954C83E5F0BC}"/>
          </ac:picMkLst>
        </pc:picChg>
      </pc:sldChg>
      <pc:sldChg chg="addSp delSp modSp add mod ord">
        <pc:chgData name="Le Shin Lim" userId="077b7322-67af-41de-ac17-a33071096d80" providerId="ADAL" clId="{5ABB785A-FB87-4265-82C4-A4A53163D08A}" dt="2021-10-01T02:02:22.430" v="1165" actId="27636"/>
        <pc:sldMkLst>
          <pc:docMk/>
          <pc:sldMk cId="243114097" sldId="2142532879"/>
        </pc:sldMkLst>
        <pc:spChg chg="mod">
          <ac:chgData name="Le Shin Lim" userId="077b7322-67af-41de-ac17-a33071096d80" providerId="ADAL" clId="{5ABB785A-FB87-4265-82C4-A4A53163D08A}" dt="2021-09-30T07:41:43.880" v="513" actId="1076"/>
          <ac:spMkLst>
            <pc:docMk/>
            <pc:sldMk cId="243114097" sldId="2142532879"/>
            <ac:spMk id="2" creationId="{2D68404B-D16F-4F31-ACAE-F254574FAE33}"/>
          </ac:spMkLst>
        </pc:spChg>
        <pc:spChg chg="mod">
          <ac:chgData name="Le Shin Lim" userId="077b7322-67af-41de-ac17-a33071096d80" providerId="ADAL" clId="{5ABB785A-FB87-4265-82C4-A4A53163D08A}" dt="2021-10-01T02:02:22.430" v="1165" actId="27636"/>
          <ac:spMkLst>
            <pc:docMk/>
            <pc:sldMk cId="243114097" sldId="2142532879"/>
            <ac:spMk id="3" creationId="{308C71AB-E0E2-4398-9CA7-0F9FB6C69CA2}"/>
          </ac:spMkLst>
        </pc:spChg>
        <pc:spChg chg="del">
          <ac:chgData name="Le Shin Lim" userId="077b7322-67af-41de-ac17-a33071096d80" providerId="ADAL" clId="{5ABB785A-FB87-4265-82C4-A4A53163D08A}" dt="2021-09-30T07:41:34.387" v="510" actId="478"/>
          <ac:spMkLst>
            <pc:docMk/>
            <pc:sldMk cId="243114097" sldId="2142532879"/>
            <ac:spMk id="4" creationId="{7070B6E7-1976-6F42-BCC5-EDAE8DE682B2}"/>
          </ac:spMkLst>
        </pc:spChg>
        <pc:spChg chg="del">
          <ac:chgData name="Le Shin Lim" userId="077b7322-67af-41de-ac17-a33071096d80" providerId="ADAL" clId="{5ABB785A-FB87-4265-82C4-A4A53163D08A}" dt="2021-09-30T07:41:34.387" v="510" actId="478"/>
          <ac:spMkLst>
            <pc:docMk/>
            <pc:sldMk cId="243114097" sldId="2142532879"/>
            <ac:spMk id="5" creationId="{10AC11DA-A7E7-4C98-9B27-432C4A2D0694}"/>
          </ac:spMkLst>
        </pc:spChg>
        <pc:spChg chg="add del mod">
          <ac:chgData name="Le Shin Lim" userId="077b7322-67af-41de-ac17-a33071096d80" providerId="ADAL" clId="{5ABB785A-FB87-4265-82C4-A4A53163D08A}" dt="2021-09-30T07:52:53.869" v="1005" actId="15"/>
          <ac:spMkLst>
            <pc:docMk/>
            <pc:sldMk cId="243114097" sldId="2142532879"/>
            <ac:spMk id="6" creationId="{66FFAECF-E2CF-47D3-80C6-F1FFC77ECF60}"/>
          </ac:spMkLst>
        </pc:spChg>
        <pc:picChg chg="del">
          <ac:chgData name="Le Shin Lim" userId="077b7322-67af-41de-ac17-a33071096d80" providerId="ADAL" clId="{5ABB785A-FB87-4265-82C4-A4A53163D08A}" dt="2021-09-30T07:41:34.387" v="510" actId="478"/>
          <ac:picMkLst>
            <pc:docMk/>
            <pc:sldMk cId="243114097" sldId="2142532879"/>
            <ac:picMk id="1026" creationId="{B3CB5547-641D-4C31-9E3C-01AA7D8B1215}"/>
          </ac:picMkLst>
        </pc:picChg>
        <pc:picChg chg="del">
          <ac:chgData name="Le Shin Lim" userId="077b7322-67af-41de-ac17-a33071096d80" providerId="ADAL" clId="{5ABB785A-FB87-4265-82C4-A4A53163D08A}" dt="2021-09-30T07:41:34.387" v="510" actId="478"/>
          <ac:picMkLst>
            <pc:docMk/>
            <pc:sldMk cId="243114097" sldId="2142532879"/>
            <ac:picMk id="2050" creationId="{7F11D7D5-6679-431A-9E7B-42BC6C94B186}"/>
          </ac:picMkLst>
        </pc:picChg>
      </pc:sldChg>
      <pc:sldChg chg="addSp delSp modSp add del mod ord">
        <pc:chgData name="Le Shin Lim" userId="077b7322-67af-41de-ac17-a33071096d80" providerId="ADAL" clId="{5ABB785A-FB87-4265-82C4-A4A53163D08A}" dt="2021-09-30T07:35:56.107" v="505" actId="2696"/>
        <pc:sldMkLst>
          <pc:docMk/>
          <pc:sldMk cId="2224257864" sldId="2142532879"/>
        </pc:sldMkLst>
        <pc:spChg chg="mod">
          <ac:chgData name="Le Shin Lim" userId="077b7322-67af-41de-ac17-a33071096d80" providerId="ADAL" clId="{5ABB785A-FB87-4265-82C4-A4A53163D08A}" dt="2021-09-30T07:34:42.148" v="408" actId="1076"/>
          <ac:spMkLst>
            <pc:docMk/>
            <pc:sldMk cId="2224257864" sldId="2142532879"/>
            <ac:spMk id="2" creationId="{2D68404B-D16F-4F31-ACAE-F254574FAE33}"/>
          </ac:spMkLst>
        </pc:spChg>
        <pc:spChg chg="mod">
          <ac:chgData name="Le Shin Lim" userId="077b7322-67af-41de-ac17-a33071096d80" providerId="ADAL" clId="{5ABB785A-FB87-4265-82C4-A4A53163D08A}" dt="2021-09-30T07:34:42.148" v="408" actId="1076"/>
          <ac:spMkLst>
            <pc:docMk/>
            <pc:sldMk cId="2224257864" sldId="2142532879"/>
            <ac:spMk id="3" creationId="{308C71AB-E0E2-4398-9CA7-0F9FB6C69CA2}"/>
          </ac:spMkLst>
        </pc:spChg>
        <pc:spChg chg="del">
          <ac:chgData name="Le Shin Lim" userId="077b7322-67af-41de-ac17-a33071096d80" providerId="ADAL" clId="{5ABB785A-FB87-4265-82C4-A4A53163D08A}" dt="2021-09-30T07:34:27.134" v="407" actId="478"/>
          <ac:spMkLst>
            <pc:docMk/>
            <pc:sldMk cId="2224257864" sldId="2142532879"/>
            <ac:spMk id="4" creationId="{7070B6E7-1976-6F42-BCC5-EDAE8DE682B2}"/>
          </ac:spMkLst>
        </pc:spChg>
        <pc:spChg chg="del">
          <ac:chgData name="Le Shin Lim" userId="077b7322-67af-41de-ac17-a33071096d80" providerId="ADAL" clId="{5ABB785A-FB87-4265-82C4-A4A53163D08A}" dt="2021-09-30T07:34:27.134" v="407" actId="478"/>
          <ac:spMkLst>
            <pc:docMk/>
            <pc:sldMk cId="2224257864" sldId="2142532879"/>
            <ac:spMk id="5" creationId="{10AC11DA-A7E7-4C98-9B27-432C4A2D0694}"/>
          </ac:spMkLst>
        </pc:spChg>
        <pc:spChg chg="add mod">
          <ac:chgData name="Le Shin Lim" userId="077b7322-67af-41de-ac17-a33071096d80" providerId="ADAL" clId="{5ABB785A-FB87-4265-82C4-A4A53163D08A}" dt="2021-09-30T07:35:50.474" v="504" actId="20577"/>
          <ac:spMkLst>
            <pc:docMk/>
            <pc:sldMk cId="2224257864" sldId="2142532879"/>
            <ac:spMk id="7" creationId="{8CC6F760-9C1F-493D-8A8B-85F298B45525}"/>
          </ac:spMkLst>
        </pc:spChg>
        <pc:spChg chg="add del mod">
          <ac:chgData name="Le Shin Lim" userId="077b7322-67af-41de-ac17-a33071096d80" providerId="ADAL" clId="{5ABB785A-FB87-4265-82C4-A4A53163D08A}" dt="2021-09-30T07:35:14.124" v="412" actId="478"/>
          <ac:spMkLst>
            <pc:docMk/>
            <pc:sldMk cId="2224257864" sldId="2142532879"/>
            <ac:spMk id="9" creationId="{ED71A2A4-94E9-4826-A09A-18F2A32187DA}"/>
          </ac:spMkLst>
        </pc:spChg>
        <pc:picChg chg="del">
          <ac:chgData name="Le Shin Lim" userId="077b7322-67af-41de-ac17-a33071096d80" providerId="ADAL" clId="{5ABB785A-FB87-4265-82C4-A4A53163D08A}" dt="2021-09-30T07:34:27.134" v="407" actId="478"/>
          <ac:picMkLst>
            <pc:docMk/>
            <pc:sldMk cId="2224257864" sldId="2142532879"/>
            <ac:picMk id="1026" creationId="{B3CB5547-641D-4C31-9E3C-01AA7D8B1215}"/>
          </ac:picMkLst>
        </pc:picChg>
        <pc:picChg chg="del">
          <ac:chgData name="Le Shin Lim" userId="077b7322-67af-41de-ac17-a33071096d80" providerId="ADAL" clId="{5ABB785A-FB87-4265-82C4-A4A53163D08A}" dt="2021-09-30T07:34:27.134" v="407" actId="478"/>
          <ac:picMkLst>
            <pc:docMk/>
            <pc:sldMk cId="2224257864" sldId="2142532879"/>
            <ac:picMk id="2050" creationId="{7F11D7D5-6679-431A-9E7B-42BC6C94B186}"/>
          </ac:picMkLst>
        </pc:picChg>
      </pc:sldChg>
      <pc:sldChg chg="modSp add mod ord">
        <pc:chgData name="Le Shin Lim" userId="077b7322-67af-41de-ac17-a33071096d80" providerId="ADAL" clId="{5ABB785A-FB87-4265-82C4-A4A53163D08A}" dt="2021-10-01T02:02:30.726" v="1170"/>
        <pc:sldMkLst>
          <pc:docMk/>
          <pc:sldMk cId="1739548262" sldId="2142532880"/>
        </pc:sldMkLst>
        <pc:spChg chg="mod">
          <ac:chgData name="Le Shin Lim" userId="077b7322-67af-41de-ac17-a33071096d80" providerId="ADAL" clId="{5ABB785A-FB87-4265-82C4-A4A53163D08A}" dt="2021-10-01T02:02:30.726" v="1170"/>
          <ac:spMkLst>
            <pc:docMk/>
            <pc:sldMk cId="1739548262" sldId="2142532880"/>
            <ac:spMk id="3" creationId="{308C71AB-E0E2-4398-9CA7-0F9FB6C69CA2}"/>
          </ac:spMkLst>
        </pc:spChg>
        <pc:spChg chg="mod">
          <ac:chgData name="Le Shin Lim" userId="077b7322-67af-41de-ac17-a33071096d80" providerId="ADAL" clId="{5ABB785A-FB87-4265-82C4-A4A53163D08A}" dt="2021-09-30T07:57:02.838" v="1059" actId="20577"/>
          <ac:spMkLst>
            <pc:docMk/>
            <pc:sldMk cId="1739548262" sldId="2142532880"/>
            <ac:spMk id="6" creationId="{66FFAECF-E2CF-47D3-80C6-F1FFC77ECF60}"/>
          </ac:spMkLst>
        </pc:spChg>
      </pc:sldChg>
      <pc:sldChg chg="modSp add mod ord">
        <pc:chgData name="Le Shin Lim" userId="077b7322-67af-41de-ac17-a33071096d80" providerId="ADAL" clId="{5ABB785A-FB87-4265-82C4-A4A53163D08A}" dt="2021-10-01T02:02:39.151" v="1173" actId="27636"/>
        <pc:sldMkLst>
          <pc:docMk/>
          <pc:sldMk cId="1545362494" sldId="2142532881"/>
        </pc:sldMkLst>
        <pc:spChg chg="mod">
          <ac:chgData name="Le Shin Lim" userId="077b7322-67af-41de-ac17-a33071096d80" providerId="ADAL" clId="{5ABB785A-FB87-4265-82C4-A4A53163D08A}" dt="2021-10-01T02:02:39.151" v="1173" actId="27636"/>
          <ac:spMkLst>
            <pc:docMk/>
            <pc:sldMk cId="1545362494" sldId="2142532881"/>
            <ac:spMk id="3" creationId="{308C71AB-E0E2-4398-9CA7-0F9FB6C69CA2}"/>
          </ac:spMkLst>
        </pc:spChg>
        <pc:spChg chg="mod">
          <ac:chgData name="Le Shin Lim" userId="077b7322-67af-41de-ac17-a33071096d80" providerId="ADAL" clId="{5ABB785A-FB87-4265-82C4-A4A53163D08A}" dt="2021-09-30T08:06:28.895" v="1141" actId="15"/>
          <ac:spMkLst>
            <pc:docMk/>
            <pc:sldMk cId="1545362494" sldId="2142532881"/>
            <ac:spMk id="6" creationId="{66FFAECF-E2CF-47D3-80C6-F1FFC77ECF60}"/>
          </ac:spMkLst>
        </pc:spChg>
      </pc:sldChg>
    </pc:docChg>
  </pc:docChgLst>
  <pc:docChgLst>
    <pc:chgData name="Lester Sim" userId="1b76d3c6-4c3f-48d4-9ba6-f9c123aba9f5" providerId="ADAL" clId="{C051DF5B-82C1-4F52-B271-10426C342242}"/>
    <pc:docChg chg="undo redo custSel addSld delSld modSld sldOrd addSection modSection">
      <pc:chgData name="Lester Sim" userId="1b76d3c6-4c3f-48d4-9ba6-f9c123aba9f5" providerId="ADAL" clId="{C051DF5B-82C1-4F52-B271-10426C342242}" dt="2021-10-04T10:27:23.589" v="1732" actId="20577"/>
      <pc:docMkLst>
        <pc:docMk/>
      </pc:docMkLst>
      <pc:sldChg chg="addSp">
        <pc:chgData name="Lester Sim" userId="1b76d3c6-4c3f-48d4-9ba6-f9c123aba9f5" providerId="ADAL" clId="{C051DF5B-82C1-4F52-B271-10426C342242}" dt="2021-09-30T00:01:15.569" v="125"/>
        <pc:sldMkLst>
          <pc:docMk/>
          <pc:sldMk cId="1649790086" sldId="256"/>
        </pc:sldMkLst>
        <pc:picChg chg="add">
          <ac:chgData name="Lester Sim" userId="1b76d3c6-4c3f-48d4-9ba6-f9c123aba9f5" providerId="ADAL" clId="{C051DF5B-82C1-4F52-B271-10426C342242}" dt="2021-09-30T00:01:15.569" v="125"/>
          <ac:picMkLst>
            <pc:docMk/>
            <pc:sldMk cId="1649790086" sldId="256"/>
            <ac:picMk id="2050" creationId="{7F11D7D5-6679-431A-9E7B-42BC6C94B186}"/>
          </ac:picMkLst>
        </pc:picChg>
      </pc:sldChg>
      <pc:sldChg chg="addSp">
        <pc:chgData name="Lester Sim" userId="1b76d3c6-4c3f-48d4-9ba6-f9c123aba9f5" providerId="ADAL" clId="{C051DF5B-82C1-4F52-B271-10426C342242}" dt="2021-09-30T00:00:08.556" v="98"/>
        <pc:sldMkLst>
          <pc:docMk/>
          <pc:sldMk cId="2125981751" sldId="256"/>
        </pc:sldMkLst>
        <pc:picChg chg="add">
          <ac:chgData name="Lester Sim" userId="1b76d3c6-4c3f-48d4-9ba6-f9c123aba9f5" providerId="ADAL" clId="{C051DF5B-82C1-4F52-B271-10426C342242}" dt="2021-09-30T00:00:08.556" v="98"/>
          <ac:picMkLst>
            <pc:docMk/>
            <pc:sldMk cId="2125981751" sldId="256"/>
            <ac:picMk id="1026" creationId="{B3CB5547-641D-4C31-9E3C-01AA7D8B1215}"/>
          </ac:picMkLst>
        </pc:picChg>
      </pc:sldChg>
      <pc:sldChg chg="addSp delSp modSp add del mod ord modNotesTx">
        <pc:chgData name="Lester Sim" userId="1b76d3c6-4c3f-48d4-9ba6-f9c123aba9f5" providerId="ADAL" clId="{C051DF5B-82C1-4F52-B271-10426C342242}" dt="2021-10-04T00:21:35.333" v="1067" actId="20577"/>
        <pc:sldMkLst>
          <pc:docMk/>
          <pc:sldMk cId="2776745835" sldId="256"/>
        </pc:sldMkLst>
        <pc:spChg chg="mod">
          <ac:chgData name="Lester Sim" userId="1b76d3c6-4c3f-48d4-9ba6-f9c123aba9f5" providerId="ADAL" clId="{C051DF5B-82C1-4F52-B271-10426C342242}" dt="2021-10-04T00:21:35.333" v="1067" actId="20577"/>
          <ac:spMkLst>
            <pc:docMk/>
            <pc:sldMk cId="2776745835" sldId="256"/>
            <ac:spMk id="2" creationId="{2D68404B-D16F-4F31-ACAE-F254574FAE33}"/>
          </ac:spMkLst>
        </pc:spChg>
        <pc:spChg chg="add del mod">
          <ac:chgData name="Lester Sim" userId="1b76d3c6-4c3f-48d4-9ba6-f9c123aba9f5" providerId="ADAL" clId="{C051DF5B-82C1-4F52-B271-10426C342242}" dt="2021-10-04T00:21:33.723" v="1065" actId="478"/>
          <ac:spMkLst>
            <pc:docMk/>
            <pc:sldMk cId="2776745835" sldId="256"/>
            <ac:spMk id="3" creationId="{308C71AB-E0E2-4398-9CA7-0F9FB6C69CA2}"/>
          </ac:spMkLst>
        </pc:spChg>
        <pc:spChg chg="del mod">
          <ac:chgData name="Lester Sim" userId="1b76d3c6-4c3f-48d4-9ba6-f9c123aba9f5" providerId="ADAL" clId="{C051DF5B-82C1-4F52-B271-10426C342242}" dt="2021-09-30T03:02:11.130" v="214" actId="478"/>
          <ac:spMkLst>
            <pc:docMk/>
            <pc:sldMk cId="2776745835" sldId="256"/>
            <ac:spMk id="4" creationId="{7070B6E7-1976-6F42-BCC5-EDAE8DE682B2}"/>
          </ac:spMkLst>
        </pc:spChg>
        <pc:spChg chg="mod">
          <ac:chgData name="Lester Sim" userId="1b76d3c6-4c3f-48d4-9ba6-f9c123aba9f5" providerId="ADAL" clId="{C051DF5B-82C1-4F52-B271-10426C342242}" dt="2021-10-04T00:21:32.124" v="1063" actId="20577"/>
          <ac:spMkLst>
            <pc:docMk/>
            <pc:sldMk cId="2776745835" sldId="256"/>
            <ac:spMk id="4" creationId="{882AC0AE-CA24-4DAD-98E1-EA088C224EE0}"/>
          </ac:spMkLst>
        </pc:spChg>
        <pc:spChg chg="add del mod">
          <ac:chgData name="Lester Sim" userId="1b76d3c6-4c3f-48d4-9ba6-f9c123aba9f5" providerId="ADAL" clId="{C051DF5B-82C1-4F52-B271-10426C342242}" dt="2021-09-30T03:02:09.527" v="212" actId="478"/>
          <ac:spMkLst>
            <pc:docMk/>
            <pc:sldMk cId="2776745835" sldId="256"/>
            <ac:spMk id="5" creationId="{10AC11DA-A7E7-4C98-9B27-432C4A2D0694}"/>
          </ac:spMkLst>
        </pc:spChg>
        <pc:spChg chg="add del mod">
          <ac:chgData name="Lester Sim" userId="1b76d3c6-4c3f-48d4-9ba6-f9c123aba9f5" providerId="ADAL" clId="{C051DF5B-82C1-4F52-B271-10426C342242}" dt="2021-10-04T00:21:33.723" v="1065" actId="478"/>
          <ac:spMkLst>
            <pc:docMk/>
            <pc:sldMk cId="2776745835" sldId="256"/>
            <ac:spMk id="6" creationId="{88D09F3E-B55D-494F-9E5F-3C04E6144CC6}"/>
          </ac:spMkLst>
        </pc:spChg>
        <pc:picChg chg="del">
          <ac:chgData name="Lester Sim" userId="1b76d3c6-4c3f-48d4-9ba6-f9c123aba9f5" providerId="ADAL" clId="{C051DF5B-82C1-4F52-B271-10426C342242}" dt="2021-09-29T23:54:06.468" v="0" actId="478"/>
          <ac:picMkLst>
            <pc:docMk/>
            <pc:sldMk cId="2776745835" sldId="256"/>
            <ac:picMk id="1026" creationId="{9AA82947-02B8-5B4E-9AD8-C930C4FC0BC9}"/>
          </ac:picMkLst>
        </pc:picChg>
        <pc:picChg chg="del mod">
          <ac:chgData name="Lester Sim" userId="1b76d3c6-4c3f-48d4-9ba6-f9c123aba9f5" providerId="ADAL" clId="{C051DF5B-82C1-4F52-B271-10426C342242}" dt="2021-09-30T03:02:10.348" v="213" actId="478"/>
          <ac:picMkLst>
            <pc:docMk/>
            <pc:sldMk cId="2776745835" sldId="256"/>
            <ac:picMk id="1026" creationId="{B3CB5547-641D-4C31-9E3C-01AA7D8B1215}"/>
          </ac:picMkLst>
        </pc:picChg>
        <pc:picChg chg="del mod">
          <ac:chgData name="Lester Sim" userId="1b76d3c6-4c3f-48d4-9ba6-f9c123aba9f5" providerId="ADAL" clId="{C051DF5B-82C1-4F52-B271-10426C342242}" dt="2021-09-30T03:02:11.649" v="215" actId="478"/>
          <ac:picMkLst>
            <pc:docMk/>
            <pc:sldMk cId="2776745835" sldId="256"/>
            <ac:picMk id="2050" creationId="{7F11D7D5-6679-431A-9E7B-42BC6C94B186}"/>
          </ac:picMkLst>
        </pc:picChg>
      </pc:sldChg>
      <pc:sldChg chg="del">
        <pc:chgData name="Lester Sim" userId="1b76d3c6-4c3f-48d4-9ba6-f9c123aba9f5" providerId="ADAL" clId="{C051DF5B-82C1-4F52-B271-10426C342242}" dt="2021-09-30T00:03:08.660" v="138" actId="47"/>
        <pc:sldMkLst>
          <pc:docMk/>
          <pc:sldMk cId="914410329" sldId="2076136565"/>
        </pc:sldMkLst>
      </pc:sldChg>
      <pc:sldChg chg="del">
        <pc:chgData name="Lester Sim" userId="1b76d3c6-4c3f-48d4-9ba6-f9c123aba9f5" providerId="ADAL" clId="{C051DF5B-82C1-4F52-B271-10426C342242}" dt="2021-09-30T00:03:08.660" v="138" actId="47"/>
        <pc:sldMkLst>
          <pc:docMk/>
          <pc:sldMk cId="4004309488" sldId="2076137400"/>
        </pc:sldMkLst>
      </pc:sldChg>
      <pc:sldChg chg="del">
        <pc:chgData name="Lester Sim" userId="1b76d3c6-4c3f-48d4-9ba6-f9c123aba9f5" providerId="ADAL" clId="{C051DF5B-82C1-4F52-B271-10426C342242}" dt="2021-09-30T00:03:08.660" v="138" actId="47"/>
        <pc:sldMkLst>
          <pc:docMk/>
          <pc:sldMk cId="3229569496" sldId="2076138019"/>
        </pc:sldMkLst>
      </pc:sldChg>
      <pc:sldChg chg="del">
        <pc:chgData name="Lester Sim" userId="1b76d3c6-4c3f-48d4-9ba6-f9c123aba9f5" providerId="ADAL" clId="{C051DF5B-82C1-4F52-B271-10426C342242}" dt="2021-09-30T00:03:08.660" v="138" actId="47"/>
        <pc:sldMkLst>
          <pc:docMk/>
          <pc:sldMk cId="2315057974" sldId="2076138035"/>
        </pc:sldMkLst>
      </pc:sldChg>
      <pc:sldChg chg="del">
        <pc:chgData name="Lester Sim" userId="1b76d3c6-4c3f-48d4-9ba6-f9c123aba9f5" providerId="ADAL" clId="{C051DF5B-82C1-4F52-B271-10426C342242}" dt="2021-09-30T00:03:08.660" v="138" actId="47"/>
        <pc:sldMkLst>
          <pc:docMk/>
          <pc:sldMk cId="3266161658" sldId="2076138574"/>
        </pc:sldMkLst>
      </pc:sldChg>
      <pc:sldChg chg="del">
        <pc:chgData name="Lester Sim" userId="1b76d3c6-4c3f-48d4-9ba6-f9c123aba9f5" providerId="ADAL" clId="{C051DF5B-82C1-4F52-B271-10426C342242}" dt="2021-09-30T00:03:08.660" v="138" actId="47"/>
        <pc:sldMkLst>
          <pc:docMk/>
          <pc:sldMk cId="2196282397" sldId="2076138580"/>
        </pc:sldMkLst>
      </pc:sldChg>
      <pc:sldChg chg="del">
        <pc:chgData name="Lester Sim" userId="1b76d3c6-4c3f-48d4-9ba6-f9c123aba9f5" providerId="ADAL" clId="{C051DF5B-82C1-4F52-B271-10426C342242}" dt="2021-09-30T00:03:08.660" v="138" actId="47"/>
        <pc:sldMkLst>
          <pc:docMk/>
          <pc:sldMk cId="2365776177" sldId="2076138582"/>
        </pc:sldMkLst>
      </pc:sldChg>
      <pc:sldChg chg="del">
        <pc:chgData name="Lester Sim" userId="1b76d3c6-4c3f-48d4-9ba6-f9c123aba9f5" providerId="ADAL" clId="{C051DF5B-82C1-4F52-B271-10426C342242}" dt="2021-09-30T00:03:08.660" v="138" actId="47"/>
        <pc:sldMkLst>
          <pc:docMk/>
          <pc:sldMk cId="1018093665" sldId="2076138853"/>
        </pc:sldMkLst>
      </pc:sldChg>
      <pc:sldChg chg="del">
        <pc:chgData name="Lester Sim" userId="1b76d3c6-4c3f-48d4-9ba6-f9c123aba9f5" providerId="ADAL" clId="{C051DF5B-82C1-4F52-B271-10426C342242}" dt="2021-09-30T00:03:08.660" v="138" actId="47"/>
        <pc:sldMkLst>
          <pc:docMk/>
          <pc:sldMk cId="2283575283" sldId="2142532785"/>
        </pc:sldMkLst>
      </pc:sldChg>
      <pc:sldChg chg="del">
        <pc:chgData name="Lester Sim" userId="1b76d3c6-4c3f-48d4-9ba6-f9c123aba9f5" providerId="ADAL" clId="{C051DF5B-82C1-4F52-B271-10426C342242}" dt="2021-09-30T00:03:08.660" v="138" actId="47"/>
        <pc:sldMkLst>
          <pc:docMk/>
          <pc:sldMk cId="4098476625" sldId="2142532864"/>
        </pc:sldMkLst>
      </pc:sldChg>
      <pc:sldChg chg="del">
        <pc:chgData name="Lester Sim" userId="1b76d3c6-4c3f-48d4-9ba6-f9c123aba9f5" providerId="ADAL" clId="{C051DF5B-82C1-4F52-B271-10426C342242}" dt="2021-09-30T00:03:08.660" v="138" actId="47"/>
        <pc:sldMkLst>
          <pc:docMk/>
          <pc:sldMk cId="3076400160" sldId="2142532867"/>
        </pc:sldMkLst>
      </pc:sldChg>
      <pc:sldChg chg="addSp delSp modSp new mod modClrScheme chgLayout">
        <pc:chgData name="Lester Sim" userId="1b76d3c6-4c3f-48d4-9ba6-f9c123aba9f5" providerId="ADAL" clId="{C051DF5B-82C1-4F52-B271-10426C342242}" dt="2021-10-04T07:59:21.741" v="1465" actId="20577"/>
        <pc:sldMkLst>
          <pc:docMk/>
          <pc:sldMk cId="414607782" sldId="2142532868"/>
        </pc:sldMkLst>
        <pc:spChg chg="del mod ord">
          <ac:chgData name="Lester Sim" userId="1b76d3c6-4c3f-48d4-9ba6-f9c123aba9f5" providerId="ADAL" clId="{C051DF5B-82C1-4F52-B271-10426C342242}" dt="2021-09-29T23:58:40.730" v="57" actId="700"/>
          <ac:spMkLst>
            <pc:docMk/>
            <pc:sldMk cId="414607782" sldId="2142532868"/>
            <ac:spMk id="2" creationId="{1B73E83F-3475-4A34-8554-36FEAEBA7E41}"/>
          </ac:spMkLst>
        </pc:spChg>
        <pc:spChg chg="del mod ord">
          <ac:chgData name="Lester Sim" userId="1b76d3c6-4c3f-48d4-9ba6-f9c123aba9f5" providerId="ADAL" clId="{C051DF5B-82C1-4F52-B271-10426C342242}" dt="2021-09-29T23:58:40.730" v="57" actId="700"/>
          <ac:spMkLst>
            <pc:docMk/>
            <pc:sldMk cId="414607782" sldId="2142532868"/>
            <ac:spMk id="3" creationId="{EB58528B-04D4-4B4F-9D14-2E9E642BEDC7}"/>
          </ac:spMkLst>
        </pc:spChg>
        <pc:spChg chg="add del mod ord">
          <ac:chgData name="Lester Sim" userId="1b76d3c6-4c3f-48d4-9ba6-f9c123aba9f5" providerId="ADAL" clId="{C051DF5B-82C1-4F52-B271-10426C342242}" dt="2021-09-29T23:58:45.730" v="58" actId="700"/>
          <ac:spMkLst>
            <pc:docMk/>
            <pc:sldMk cId="414607782" sldId="2142532868"/>
            <ac:spMk id="4" creationId="{60A92AA3-F005-4B82-8F3E-DAE480CF7BFA}"/>
          </ac:spMkLst>
        </pc:spChg>
        <pc:spChg chg="add del mod ord">
          <ac:chgData name="Lester Sim" userId="1b76d3c6-4c3f-48d4-9ba6-f9c123aba9f5" providerId="ADAL" clId="{C051DF5B-82C1-4F52-B271-10426C342242}" dt="2021-09-29T23:58:45.730" v="58" actId="700"/>
          <ac:spMkLst>
            <pc:docMk/>
            <pc:sldMk cId="414607782" sldId="2142532868"/>
            <ac:spMk id="5" creationId="{150A1478-09B5-4F55-BC8F-B753E882E7DD}"/>
          </ac:spMkLst>
        </pc:spChg>
        <pc:spChg chg="add del mod ord">
          <ac:chgData name="Lester Sim" userId="1b76d3c6-4c3f-48d4-9ba6-f9c123aba9f5" providerId="ADAL" clId="{C051DF5B-82C1-4F52-B271-10426C342242}" dt="2021-09-29T23:58:45.730" v="58" actId="700"/>
          <ac:spMkLst>
            <pc:docMk/>
            <pc:sldMk cId="414607782" sldId="2142532868"/>
            <ac:spMk id="6" creationId="{FAF38CD2-C18F-4557-822B-F13BC5664E42}"/>
          </ac:spMkLst>
        </pc:spChg>
        <pc:spChg chg="add del mod ord">
          <ac:chgData name="Lester Sim" userId="1b76d3c6-4c3f-48d4-9ba6-f9c123aba9f5" providerId="ADAL" clId="{C051DF5B-82C1-4F52-B271-10426C342242}" dt="2021-09-29T23:58:45.730" v="58" actId="700"/>
          <ac:spMkLst>
            <pc:docMk/>
            <pc:sldMk cId="414607782" sldId="2142532868"/>
            <ac:spMk id="7" creationId="{0EC94E63-648B-4583-8A9A-6A282AB2374D}"/>
          </ac:spMkLst>
        </pc:spChg>
        <pc:spChg chg="add del mod ord">
          <ac:chgData name="Lester Sim" userId="1b76d3c6-4c3f-48d4-9ba6-f9c123aba9f5" providerId="ADAL" clId="{C051DF5B-82C1-4F52-B271-10426C342242}" dt="2021-09-29T23:58:45.730" v="58" actId="700"/>
          <ac:spMkLst>
            <pc:docMk/>
            <pc:sldMk cId="414607782" sldId="2142532868"/>
            <ac:spMk id="8" creationId="{1DB36C01-9643-40F8-8242-498CA06E56CD}"/>
          </ac:spMkLst>
        </pc:spChg>
        <pc:spChg chg="add del mod ord">
          <ac:chgData name="Lester Sim" userId="1b76d3c6-4c3f-48d4-9ba6-f9c123aba9f5" providerId="ADAL" clId="{C051DF5B-82C1-4F52-B271-10426C342242}" dt="2021-09-29T23:58:45.730" v="58" actId="700"/>
          <ac:spMkLst>
            <pc:docMk/>
            <pc:sldMk cId="414607782" sldId="2142532868"/>
            <ac:spMk id="9" creationId="{0AEB0F6F-3809-4C7D-926C-915FA8FD4D3C}"/>
          </ac:spMkLst>
        </pc:spChg>
        <pc:spChg chg="add del mod ord">
          <ac:chgData name="Lester Sim" userId="1b76d3c6-4c3f-48d4-9ba6-f9c123aba9f5" providerId="ADAL" clId="{C051DF5B-82C1-4F52-B271-10426C342242}" dt="2021-09-29T23:58:45.730" v="58" actId="700"/>
          <ac:spMkLst>
            <pc:docMk/>
            <pc:sldMk cId="414607782" sldId="2142532868"/>
            <ac:spMk id="10" creationId="{FBBB5FF9-071C-497E-9DDB-CCE02A275A9F}"/>
          </ac:spMkLst>
        </pc:spChg>
        <pc:spChg chg="add del mod ord">
          <ac:chgData name="Lester Sim" userId="1b76d3c6-4c3f-48d4-9ba6-f9c123aba9f5" providerId="ADAL" clId="{C051DF5B-82C1-4F52-B271-10426C342242}" dt="2021-09-29T23:58:45.730" v="58" actId="700"/>
          <ac:spMkLst>
            <pc:docMk/>
            <pc:sldMk cId="414607782" sldId="2142532868"/>
            <ac:spMk id="11" creationId="{91D9D491-06DD-4DF0-94F6-9B3F170DB6BE}"/>
          </ac:spMkLst>
        </pc:spChg>
        <pc:spChg chg="add del mod ord">
          <ac:chgData name="Lester Sim" userId="1b76d3c6-4c3f-48d4-9ba6-f9c123aba9f5" providerId="ADAL" clId="{C051DF5B-82C1-4F52-B271-10426C342242}" dt="2021-09-30T00:03:36.433" v="139" actId="700"/>
          <ac:spMkLst>
            <pc:docMk/>
            <pc:sldMk cId="414607782" sldId="2142532868"/>
            <ac:spMk id="12" creationId="{25D6B243-C9D4-4494-A901-0BAE4C6ACF0D}"/>
          </ac:spMkLst>
        </pc:spChg>
        <pc:spChg chg="add del mod ord">
          <ac:chgData name="Lester Sim" userId="1b76d3c6-4c3f-48d4-9ba6-f9c123aba9f5" providerId="ADAL" clId="{C051DF5B-82C1-4F52-B271-10426C342242}" dt="2021-09-30T00:03:36.433" v="139" actId="700"/>
          <ac:spMkLst>
            <pc:docMk/>
            <pc:sldMk cId="414607782" sldId="2142532868"/>
            <ac:spMk id="13" creationId="{158789C9-BD5D-4FEB-93F5-ADB857C31A27}"/>
          </ac:spMkLst>
        </pc:spChg>
        <pc:spChg chg="add del mod ord">
          <ac:chgData name="Lester Sim" userId="1b76d3c6-4c3f-48d4-9ba6-f9c123aba9f5" providerId="ADAL" clId="{C051DF5B-82C1-4F52-B271-10426C342242}" dt="2021-09-30T00:03:36.433" v="139" actId="700"/>
          <ac:spMkLst>
            <pc:docMk/>
            <pc:sldMk cId="414607782" sldId="2142532868"/>
            <ac:spMk id="14" creationId="{72C2F0C7-96D6-4D7D-8F08-76E0A7CE9663}"/>
          </ac:spMkLst>
        </pc:spChg>
        <pc:spChg chg="add del mod ord">
          <ac:chgData name="Lester Sim" userId="1b76d3c6-4c3f-48d4-9ba6-f9c123aba9f5" providerId="ADAL" clId="{C051DF5B-82C1-4F52-B271-10426C342242}" dt="2021-09-30T00:03:46.081" v="141" actId="700"/>
          <ac:spMkLst>
            <pc:docMk/>
            <pc:sldMk cId="414607782" sldId="2142532868"/>
            <ac:spMk id="15" creationId="{5DF8DC1B-0F35-446D-A3FB-97B6AFCC5F1F}"/>
          </ac:spMkLst>
        </pc:spChg>
        <pc:spChg chg="add del mod ord">
          <ac:chgData name="Lester Sim" userId="1b76d3c6-4c3f-48d4-9ba6-f9c123aba9f5" providerId="ADAL" clId="{C051DF5B-82C1-4F52-B271-10426C342242}" dt="2021-09-30T00:03:46.081" v="141" actId="700"/>
          <ac:spMkLst>
            <pc:docMk/>
            <pc:sldMk cId="414607782" sldId="2142532868"/>
            <ac:spMk id="16" creationId="{84BF71FA-6F18-4837-90ED-6C2A664AF8DA}"/>
          </ac:spMkLst>
        </pc:spChg>
        <pc:spChg chg="add del mod ord">
          <ac:chgData name="Lester Sim" userId="1b76d3c6-4c3f-48d4-9ba6-f9c123aba9f5" providerId="ADAL" clId="{C051DF5B-82C1-4F52-B271-10426C342242}" dt="2021-09-30T00:03:51.792" v="143" actId="700"/>
          <ac:spMkLst>
            <pc:docMk/>
            <pc:sldMk cId="414607782" sldId="2142532868"/>
            <ac:spMk id="17" creationId="{5C2DB201-665D-43A1-92D1-F64C20D29541}"/>
          </ac:spMkLst>
        </pc:spChg>
        <pc:spChg chg="add del mod ord">
          <ac:chgData name="Lester Sim" userId="1b76d3c6-4c3f-48d4-9ba6-f9c123aba9f5" providerId="ADAL" clId="{C051DF5B-82C1-4F52-B271-10426C342242}" dt="2021-09-30T00:03:51.792" v="143" actId="700"/>
          <ac:spMkLst>
            <pc:docMk/>
            <pc:sldMk cId="414607782" sldId="2142532868"/>
            <ac:spMk id="18" creationId="{2F359AD5-D245-41D6-AFDB-EA44A4BC267F}"/>
          </ac:spMkLst>
        </pc:spChg>
        <pc:spChg chg="add mod ord">
          <ac:chgData name="Lester Sim" userId="1b76d3c6-4c3f-48d4-9ba6-f9c123aba9f5" providerId="ADAL" clId="{C051DF5B-82C1-4F52-B271-10426C342242}" dt="2021-09-30T00:08:35.852" v="171" actId="700"/>
          <ac:spMkLst>
            <pc:docMk/>
            <pc:sldMk cId="414607782" sldId="2142532868"/>
            <ac:spMk id="19" creationId="{1AAD67C3-CA80-4922-99EA-24803799D574}"/>
          </ac:spMkLst>
        </pc:spChg>
        <pc:spChg chg="add del mod ord">
          <ac:chgData name="Lester Sim" userId="1b76d3c6-4c3f-48d4-9ba6-f9c123aba9f5" providerId="ADAL" clId="{C051DF5B-82C1-4F52-B271-10426C342242}" dt="2021-09-30T00:04:03.593" v="164" actId="700"/>
          <ac:spMkLst>
            <pc:docMk/>
            <pc:sldMk cId="414607782" sldId="2142532868"/>
            <ac:spMk id="20" creationId="{2AA71300-4DB1-4601-9693-3CC10806E99D}"/>
          </ac:spMkLst>
        </pc:spChg>
        <pc:spChg chg="add del mod ord">
          <ac:chgData name="Lester Sim" userId="1b76d3c6-4c3f-48d4-9ba6-f9c123aba9f5" providerId="ADAL" clId="{C051DF5B-82C1-4F52-B271-10426C342242}" dt="2021-09-30T00:04:03.593" v="164" actId="700"/>
          <ac:spMkLst>
            <pc:docMk/>
            <pc:sldMk cId="414607782" sldId="2142532868"/>
            <ac:spMk id="21" creationId="{27D9E837-C74B-4F1B-A1F4-D2F7F27B9983}"/>
          </ac:spMkLst>
        </pc:spChg>
        <pc:spChg chg="add del mod ord">
          <ac:chgData name="Lester Sim" userId="1b76d3c6-4c3f-48d4-9ba6-f9c123aba9f5" providerId="ADAL" clId="{C051DF5B-82C1-4F52-B271-10426C342242}" dt="2021-09-30T00:07:48.946" v="165" actId="700"/>
          <ac:spMkLst>
            <pc:docMk/>
            <pc:sldMk cId="414607782" sldId="2142532868"/>
            <ac:spMk id="22" creationId="{ED686F3D-91A9-4C57-AE1C-ED4ACD66574F}"/>
          </ac:spMkLst>
        </pc:spChg>
        <pc:spChg chg="add del mod ord">
          <ac:chgData name="Lester Sim" userId="1b76d3c6-4c3f-48d4-9ba6-f9c123aba9f5" providerId="ADAL" clId="{C051DF5B-82C1-4F52-B271-10426C342242}" dt="2021-09-30T00:07:52.956" v="166" actId="700"/>
          <ac:spMkLst>
            <pc:docMk/>
            <pc:sldMk cId="414607782" sldId="2142532868"/>
            <ac:spMk id="23" creationId="{3704F89D-6FDC-4408-B5C2-923FBF6CE46B}"/>
          </ac:spMkLst>
        </pc:spChg>
        <pc:spChg chg="add del mod ord">
          <ac:chgData name="Lester Sim" userId="1b76d3c6-4c3f-48d4-9ba6-f9c123aba9f5" providerId="ADAL" clId="{C051DF5B-82C1-4F52-B271-10426C342242}" dt="2021-09-30T00:07:52.956" v="166" actId="700"/>
          <ac:spMkLst>
            <pc:docMk/>
            <pc:sldMk cId="414607782" sldId="2142532868"/>
            <ac:spMk id="24" creationId="{F464C3EE-C10E-46B8-85DE-93A368B9D5CA}"/>
          </ac:spMkLst>
        </pc:spChg>
        <pc:spChg chg="add del mod ord">
          <ac:chgData name="Lester Sim" userId="1b76d3c6-4c3f-48d4-9ba6-f9c123aba9f5" providerId="ADAL" clId="{C051DF5B-82C1-4F52-B271-10426C342242}" dt="2021-09-30T00:08:10.954" v="168" actId="700"/>
          <ac:spMkLst>
            <pc:docMk/>
            <pc:sldMk cId="414607782" sldId="2142532868"/>
            <ac:spMk id="25" creationId="{CB21272A-7102-4C26-B98E-A09E3D1AA2E5}"/>
          </ac:spMkLst>
        </pc:spChg>
        <pc:spChg chg="add del mod ord">
          <ac:chgData name="Lester Sim" userId="1b76d3c6-4c3f-48d4-9ba6-f9c123aba9f5" providerId="ADAL" clId="{C051DF5B-82C1-4F52-B271-10426C342242}" dt="2021-09-30T00:08:30.434" v="170" actId="700"/>
          <ac:spMkLst>
            <pc:docMk/>
            <pc:sldMk cId="414607782" sldId="2142532868"/>
            <ac:spMk id="26" creationId="{BD7D477C-D3BA-408D-A35C-4128FEC173D2}"/>
          </ac:spMkLst>
        </pc:spChg>
        <pc:spChg chg="add del mod ord">
          <ac:chgData name="Lester Sim" userId="1b76d3c6-4c3f-48d4-9ba6-f9c123aba9f5" providerId="ADAL" clId="{C051DF5B-82C1-4F52-B271-10426C342242}" dt="2021-09-30T00:08:35.852" v="171" actId="700"/>
          <ac:spMkLst>
            <pc:docMk/>
            <pc:sldMk cId="414607782" sldId="2142532868"/>
            <ac:spMk id="27" creationId="{443DC089-508D-42AB-A798-92FE35F06C47}"/>
          </ac:spMkLst>
        </pc:spChg>
        <pc:spChg chg="add del mod ord">
          <ac:chgData name="Lester Sim" userId="1b76d3c6-4c3f-48d4-9ba6-f9c123aba9f5" providerId="ADAL" clId="{C051DF5B-82C1-4F52-B271-10426C342242}" dt="2021-09-30T00:08:35.852" v="171" actId="700"/>
          <ac:spMkLst>
            <pc:docMk/>
            <pc:sldMk cId="414607782" sldId="2142532868"/>
            <ac:spMk id="28" creationId="{967BF004-FECA-40BF-BFB7-1EBD8B488097}"/>
          </ac:spMkLst>
        </pc:spChg>
        <pc:spChg chg="add mod ord">
          <ac:chgData name="Lester Sim" userId="1b76d3c6-4c3f-48d4-9ba6-f9c123aba9f5" providerId="ADAL" clId="{C051DF5B-82C1-4F52-B271-10426C342242}" dt="2021-10-04T07:59:21.741" v="1465" actId="20577"/>
          <ac:spMkLst>
            <pc:docMk/>
            <pc:sldMk cId="414607782" sldId="2142532868"/>
            <ac:spMk id="29" creationId="{47C28491-5D20-4E0E-B39A-3817205BC4B2}"/>
          </ac:spMkLst>
        </pc:spChg>
        <pc:spChg chg="add mod ord">
          <ac:chgData name="Lester Sim" userId="1b76d3c6-4c3f-48d4-9ba6-f9c123aba9f5" providerId="ADAL" clId="{C051DF5B-82C1-4F52-B271-10426C342242}" dt="2021-09-30T00:08:35.852" v="171" actId="700"/>
          <ac:spMkLst>
            <pc:docMk/>
            <pc:sldMk cId="414607782" sldId="2142532868"/>
            <ac:spMk id="30" creationId="{6FF1D8BD-7801-4ADB-9AC1-F666FEF1A473}"/>
          </ac:spMkLst>
        </pc:spChg>
      </pc:sldChg>
      <pc:sldChg chg="modSp add mod modNotesTx">
        <pc:chgData name="Lester Sim" userId="1b76d3c6-4c3f-48d4-9ba6-f9c123aba9f5" providerId="ADAL" clId="{C051DF5B-82C1-4F52-B271-10426C342242}" dt="2021-10-04T10:27:23.589" v="1732" actId="20577"/>
        <pc:sldMkLst>
          <pc:docMk/>
          <pc:sldMk cId="3430397239" sldId="2142532869"/>
        </pc:sldMkLst>
        <pc:spChg chg="mod">
          <ac:chgData name="Lester Sim" userId="1b76d3c6-4c3f-48d4-9ba6-f9c123aba9f5" providerId="ADAL" clId="{C051DF5B-82C1-4F52-B271-10426C342242}" dt="2021-10-04T00:22:39.274" v="1114" actId="1076"/>
          <ac:spMkLst>
            <pc:docMk/>
            <pc:sldMk cId="3430397239" sldId="2142532869"/>
            <ac:spMk id="2" creationId="{2D68404B-D16F-4F31-ACAE-F254574FAE33}"/>
          </ac:spMkLst>
        </pc:spChg>
        <pc:spChg chg="mod">
          <ac:chgData name="Lester Sim" userId="1b76d3c6-4c3f-48d4-9ba6-f9c123aba9f5" providerId="ADAL" clId="{C051DF5B-82C1-4F52-B271-10426C342242}" dt="2021-10-04T00:22:39.274" v="1114" actId="1076"/>
          <ac:spMkLst>
            <pc:docMk/>
            <pc:sldMk cId="3430397239" sldId="2142532869"/>
            <ac:spMk id="3" creationId="{308C71AB-E0E2-4398-9CA7-0F9FB6C69CA2}"/>
          </ac:spMkLst>
        </pc:spChg>
        <pc:spChg chg="mod">
          <ac:chgData name="Lester Sim" userId="1b76d3c6-4c3f-48d4-9ba6-f9c123aba9f5" providerId="ADAL" clId="{C051DF5B-82C1-4F52-B271-10426C342242}" dt="2021-10-04T00:22:39.274" v="1114" actId="1076"/>
          <ac:spMkLst>
            <pc:docMk/>
            <pc:sldMk cId="3430397239" sldId="2142532869"/>
            <ac:spMk id="4" creationId="{7070B6E7-1976-6F42-BCC5-EDAE8DE682B2}"/>
          </ac:spMkLst>
        </pc:spChg>
        <pc:spChg chg="mod">
          <ac:chgData name="Lester Sim" userId="1b76d3c6-4c3f-48d4-9ba6-f9c123aba9f5" providerId="ADAL" clId="{C051DF5B-82C1-4F52-B271-10426C342242}" dt="2021-10-04T00:22:39.274" v="1114" actId="1076"/>
          <ac:spMkLst>
            <pc:docMk/>
            <pc:sldMk cId="3430397239" sldId="2142532869"/>
            <ac:spMk id="5" creationId="{10AC11DA-A7E7-4C98-9B27-432C4A2D0694}"/>
          </ac:spMkLst>
        </pc:spChg>
        <pc:picChg chg="mod">
          <ac:chgData name="Lester Sim" userId="1b76d3c6-4c3f-48d4-9ba6-f9c123aba9f5" providerId="ADAL" clId="{C051DF5B-82C1-4F52-B271-10426C342242}" dt="2021-10-04T00:22:39.274" v="1114" actId="1076"/>
          <ac:picMkLst>
            <pc:docMk/>
            <pc:sldMk cId="3430397239" sldId="2142532869"/>
            <ac:picMk id="1026" creationId="{B3CB5547-641D-4C31-9E3C-01AA7D8B1215}"/>
          </ac:picMkLst>
        </pc:picChg>
        <pc:picChg chg="mod">
          <ac:chgData name="Lester Sim" userId="1b76d3c6-4c3f-48d4-9ba6-f9c123aba9f5" providerId="ADAL" clId="{C051DF5B-82C1-4F52-B271-10426C342242}" dt="2021-10-04T00:22:39.274" v="1114" actId="1076"/>
          <ac:picMkLst>
            <pc:docMk/>
            <pc:sldMk cId="3430397239" sldId="2142532869"/>
            <ac:picMk id="2050" creationId="{7F11D7D5-6679-431A-9E7B-42BC6C94B186}"/>
          </ac:picMkLst>
        </pc:picChg>
      </pc:sldChg>
      <pc:sldChg chg="modSp mod">
        <pc:chgData name="Lester Sim" userId="1b76d3c6-4c3f-48d4-9ba6-f9c123aba9f5" providerId="ADAL" clId="{C051DF5B-82C1-4F52-B271-10426C342242}" dt="2021-10-02T17:42:38.408" v="460" actId="5793"/>
        <pc:sldMkLst>
          <pc:docMk/>
          <pc:sldMk cId="401317920" sldId="2142532878"/>
        </pc:sldMkLst>
        <pc:spChg chg="mod">
          <ac:chgData name="Lester Sim" userId="1b76d3c6-4c3f-48d4-9ba6-f9c123aba9f5" providerId="ADAL" clId="{C051DF5B-82C1-4F52-B271-10426C342242}" dt="2021-10-02T17:42:38.408" v="460" actId="5793"/>
          <ac:spMkLst>
            <pc:docMk/>
            <pc:sldMk cId="401317920" sldId="2142532878"/>
            <ac:spMk id="29" creationId="{47C28491-5D20-4E0E-B39A-3817205BC4B2}"/>
          </ac:spMkLst>
        </pc:spChg>
      </pc:sldChg>
      <pc:sldChg chg="add del">
        <pc:chgData name="Lester Sim" userId="1b76d3c6-4c3f-48d4-9ba6-f9c123aba9f5" providerId="ADAL" clId="{C051DF5B-82C1-4F52-B271-10426C342242}" dt="2021-10-02T17:36:41.520" v="218" actId="22"/>
        <pc:sldMkLst>
          <pc:docMk/>
          <pc:sldMk cId="3242287519" sldId="2142532882"/>
        </pc:sldMkLst>
      </pc:sldChg>
      <pc:sldChg chg="modSp add mod ord">
        <pc:chgData name="Lester Sim" userId="1b76d3c6-4c3f-48d4-9ba6-f9c123aba9f5" providerId="ADAL" clId="{C051DF5B-82C1-4F52-B271-10426C342242}" dt="2021-10-02T17:37:33.026" v="274" actId="20577"/>
        <pc:sldMkLst>
          <pc:docMk/>
          <pc:sldMk cId="3462738589" sldId="2142532882"/>
        </pc:sldMkLst>
        <pc:spChg chg="mod">
          <ac:chgData name="Lester Sim" userId="1b76d3c6-4c3f-48d4-9ba6-f9c123aba9f5" providerId="ADAL" clId="{C051DF5B-82C1-4F52-B271-10426C342242}" dt="2021-10-02T17:37:33.026" v="274" actId="20577"/>
          <ac:spMkLst>
            <pc:docMk/>
            <pc:sldMk cId="3462738589" sldId="2142532882"/>
            <ac:spMk id="6" creationId="{66FFAECF-E2CF-47D3-80C6-F1FFC77ECF60}"/>
          </ac:spMkLst>
        </pc:spChg>
      </pc:sldChg>
      <pc:sldChg chg="addSp">
        <pc:chgData name="Lester Sim" userId="1b76d3c6-4c3f-48d4-9ba6-f9c123aba9f5" providerId="ADAL" clId="{C051DF5B-82C1-4F52-B271-10426C342242}" dt="2021-10-02T17:40:09.547" v="349"/>
        <pc:sldMkLst>
          <pc:docMk/>
          <pc:sldMk cId="481717395" sldId="2142532883"/>
        </pc:sldMkLst>
        <pc:picChg chg="add">
          <ac:chgData name="Lester Sim" userId="1b76d3c6-4c3f-48d4-9ba6-f9c123aba9f5" providerId="ADAL" clId="{C051DF5B-82C1-4F52-B271-10426C342242}" dt="2021-10-02T17:40:09.547" v="349"/>
          <ac:picMkLst>
            <pc:docMk/>
            <pc:sldMk cId="481717395" sldId="2142532883"/>
            <ac:picMk id="1026" creationId="{F5494082-A629-470A-93B0-1FF5ABD335F2}"/>
          </ac:picMkLst>
        </pc:picChg>
      </pc:sldChg>
      <pc:sldChg chg="delSp modSp add del mod ord modNotesTx">
        <pc:chgData name="Lester Sim" userId="1b76d3c6-4c3f-48d4-9ba6-f9c123aba9f5" providerId="ADAL" clId="{C051DF5B-82C1-4F52-B271-10426C342242}" dt="2021-10-02T17:40:20.759" v="353"/>
        <pc:sldMkLst>
          <pc:docMk/>
          <pc:sldMk cId="2886484649" sldId="2142532883"/>
        </pc:sldMkLst>
        <pc:spChg chg="mod">
          <ac:chgData name="Lester Sim" userId="1b76d3c6-4c3f-48d4-9ba6-f9c123aba9f5" providerId="ADAL" clId="{C051DF5B-82C1-4F52-B271-10426C342242}" dt="2021-10-02T17:39:53.443" v="314" actId="20577"/>
          <ac:spMkLst>
            <pc:docMk/>
            <pc:sldMk cId="2886484649" sldId="2142532883"/>
            <ac:spMk id="19" creationId="{1AAD67C3-CA80-4922-99EA-24803799D574}"/>
          </ac:spMkLst>
        </pc:spChg>
        <pc:spChg chg="mod">
          <ac:chgData name="Lester Sim" userId="1b76d3c6-4c3f-48d4-9ba6-f9c123aba9f5" providerId="ADAL" clId="{C051DF5B-82C1-4F52-B271-10426C342242}" dt="2021-10-02T17:40:02.084" v="345" actId="20577"/>
          <ac:spMkLst>
            <pc:docMk/>
            <pc:sldMk cId="2886484649" sldId="2142532883"/>
            <ac:spMk id="30" creationId="{6FF1D8BD-7801-4ADB-9AC1-F666FEF1A473}"/>
          </ac:spMkLst>
        </pc:spChg>
        <pc:picChg chg="del">
          <ac:chgData name="Lester Sim" userId="1b76d3c6-4c3f-48d4-9ba6-f9c123aba9f5" providerId="ADAL" clId="{C051DF5B-82C1-4F52-B271-10426C342242}" dt="2021-10-02T17:40:04.973" v="348" actId="478"/>
          <ac:picMkLst>
            <pc:docMk/>
            <pc:sldMk cId="2886484649" sldId="2142532883"/>
            <ac:picMk id="3" creationId="{E235BBC0-B2C8-43EC-B7F1-ADEB6B6307D3}"/>
          </ac:picMkLst>
        </pc:picChg>
        <pc:picChg chg="del">
          <ac:chgData name="Lester Sim" userId="1b76d3c6-4c3f-48d4-9ba6-f9c123aba9f5" providerId="ADAL" clId="{C051DF5B-82C1-4F52-B271-10426C342242}" dt="2021-10-02T17:40:03.804" v="346" actId="478"/>
          <ac:picMkLst>
            <pc:docMk/>
            <pc:sldMk cId="2886484649" sldId="2142532883"/>
            <ac:picMk id="5" creationId="{D62D93A6-3DB4-4ED4-A238-47DCB0547A03}"/>
          </ac:picMkLst>
        </pc:picChg>
        <pc:picChg chg="mod">
          <ac:chgData name="Lester Sim" userId="1b76d3c6-4c3f-48d4-9ba6-f9c123aba9f5" providerId="ADAL" clId="{C051DF5B-82C1-4F52-B271-10426C342242}" dt="2021-10-02T17:40:09.958" v="352" actId="962"/>
          <ac:picMkLst>
            <pc:docMk/>
            <pc:sldMk cId="2886484649" sldId="2142532883"/>
            <ac:picMk id="1026" creationId="{F5494082-A629-470A-93B0-1FF5ABD335F2}"/>
          </ac:picMkLst>
        </pc:picChg>
        <pc:cxnChg chg="del">
          <ac:chgData name="Lester Sim" userId="1b76d3c6-4c3f-48d4-9ba6-f9c123aba9f5" providerId="ADAL" clId="{C051DF5B-82C1-4F52-B271-10426C342242}" dt="2021-10-02T17:40:04.604" v="347" actId="478"/>
          <ac:cxnSpMkLst>
            <pc:docMk/>
            <pc:sldMk cId="2886484649" sldId="2142532883"/>
            <ac:cxnSpMk id="8" creationId="{BB0559C7-FA3B-472C-B3D3-D306DE11BBB4}"/>
          </ac:cxnSpMkLst>
        </pc:cxnChg>
      </pc:sldChg>
      <pc:sldChg chg="modSp add mod">
        <pc:chgData name="Lester Sim" userId="1b76d3c6-4c3f-48d4-9ba6-f9c123aba9f5" providerId="ADAL" clId="{C051DF5B-82C1-4F52-B271-10426C342242}" dt="2021-10-02T17:46:29.981" v="539" actId="20577"/>
        <pc:sldMkLst>
          <pc:docMk/>
          <pc:sldMk cId="3116293704" sldId="2142532884"/>
        </pc:sldMkLst>
        <pc:spChg chg="mod">
          <ac:chgData name="Lester Sim" userId="1b76d3c6-4c3f-48d4-9ba6-f9c123aba9f5" providerId="ADAL" clId="{C051DF5B-82C1-4F52-B271-10426C342242}" dt="2021-10-02T17:46:29.981" v="539" actId="20577"/>
          <ac:spMkLst>
            <pc:docMk/>
            <pc:sldMk cId="3116293704" sldId="2142532884"/>
            <ac:spMk id="6" creationId="{66FFAECF-E2CF-47D3-80C6-F1FFC77ECF60}"/>
          </ac:spMkLst>
        </pc:spChg>
      </pc:sldChg>
      <pc:sldChg chg="addSp">
        <pc:chgData name="Lester Sim" userId="1b76d3c6-4c3f-48d4-9ba6-f9c123aba9f5" providerId="ADAL" clId="{C051DF5B-82C1-4F52-B271-10426C342242}" dt="2021-10-02T17:45:35.849" v="491"/>
        <pc:sldMkLst>
          <pc:docMk/>
          <pc:sldMk cId="1268252365" sldId="2142532885"/>
        </pc:sldMkLst>
        <pc:picChg chg="add">
          <ac:chgData name="Lester Sim" userId="1b76d3c6-4c3f-48d4-9ba6-f9c123aba9f5" providerId="ADAL" clId="{C051DF5B-82C1-4F52-B271-10426C342242}" dt="2021-10-02T17:45:35.849" v="491"/>
          <ac:picMkLst>
            <pc:docMk/>
            <pc:sldMk cId="1268252365" sldId="2142532885"/>
            <ac:picMk id="2050" creationId="{7591DFBC-E82F-49F2-B536-040C03EA6EEB}"/>
          </ac:picMkLst>
        </pc:picChg>
      </pc:sldChg>
      <pc:sldChg chg="addSp">
        <pc:chgData name="Lester Sim" userId="1b76d3c6-4c3f-48d4-9ba6-f9c123aba9f5" providerId="ADAL" clId="{C051DF5B-82C1-4F52-B271-10426C342242}" dt="2021-10-02T17:45:47.552" v="497"/>
        <pc:sldMkLst>
          <pc:docMk/>
          <pc:sldMk cId="1702498308" sldId="2142532885"/>
        </pc:sldMkLst>
        <pc:picChg chg="add">
          <ac:chgData name="Lester Sim" userId="1b76d3c6-4c3f-48d4-9ba6-f9c123aba9f5" providerId="ADAL" clId="{C051DF5B-82C1-4F52-B271-10426C342242}" dt="2021-10-02T17:45:47.552" v="497"/>
          <ac:picMkLst>
            <pc:docMk/>
            <pc:sldMk cId="1702498308" sldId="2142532885"/>
            <ac:picMk id="3074" creationId="{29E98947-EFC4-47FC-AAED-74427E0D8271}"/>
          </ac:picMkLst>
        </pc:picChg>
      </pc:sldChg>
      <pc:sldChg chg="delSp modSp add del mod modNotesTx">
        <pc:chgData name="Lester Sim" userId="1b76d3c6-4c3f-48d4-9ba6-f9c123aba9f5" providerId="ADAL" clId="{C051DF5B-82C1-4F52-B271-10426C342242}" dt="2021-10-04T04:33:56.989" v="1386" actId="1076"/>
        <pc:sldMkLst>
          <pc:docMk/>
          <pc:sldMk cId="2715331133" sldId="2142532885"/>
        </pc:sldMkLst>
        <pc:spChg chg="mod">
          <ac:chgData name="Lester Sim" userId="1b76d3c6-4c3f-48d4-9ba6-f9c123aba9f5" providerId="ADAL" clId="{C051DF5B-82C1-4F52-B271-10426C342242}" dt="2021-10-02T17:45:27.035" v="489" actId="20577"/>
          <ac:spMkLst>
            <pc:docMk/>
            <pc:sldMk cId="2715331133" sldId="2142532885"/>
            <ac:spMk id="19" creationId="{1AAD67C3-CA80-4922-99EA-24803799D574}"/>
          </ac:spMkLst>
        </pc:spChg>
        <pc:spChg chg="del mod">
          <ac:chgData name="Lester Sim" userId="1b76d3c6-4c3f-48d4-9ba6-f9c123aba9f5" providerId="ADAL" clId="{C051DF5B-82C1-4F52-B271-10426C342242}" dt="2021-10-04T04:33:49" v="1385" actId="478"/>
          <ac:spMkLst>
            <pc:docMk/>
            <pc:sldMk cId="2715331133" sldId="2142532885"/>
            <ac:spMk id="30" creationId="{6FF1D8BD-7801-4ADB-9AC1-F666FEF1A473}"/>
          </ac:spMkLst>
        </pc:spChg>
        <pc:picChg chg="del">
          <ac:chgData name="Lester Sim" userId="1b76d3c6-4c3f-48d4-9ba6-f9c123aba9f5" providerId="ADAL" clId="{C051DF5B-82C1-4F52-B271-10426C342242}" dt="2021-10-02T17:45:29.006" v="490" actId="478"/>
          <ac:picMkLst>
            <pc:docMk/>
            <pc:sldMk cId="2715331133" sldId="2142532885"/>
            <ac:picMk id="1026" creationId="{F5494082-A629-470A-93B0-1FF5ABD335F2}"/>
          </ac:picMkLst>
        </pc:picChg>
        <pc:picChg chg="mod">
          <ac:chgData name="Lester Sim" userId="1b76d3c6-4c3f-48d4-9ba6-f9c123aba9f5" providerId="ADAL" clId="{C051DF5B-82C1-4F52-B271-10426C342242}" dt="2021-10-04T04:33:56.989" v="1386" actId="1076"/>
          <ac:picMkLst>
            <pc:docMk/>
            <pc:sldMk cId="2715331133" sldId="2142532885"/>
            <ac:picMk id="2050" creationId="{7591DFBC-E82F-49F2-B536-040C03EA6EEB}"/>
          </ac:picMkLst>
        </pc:picChg>
        <pc:picChg chg="mod">
          <ac:chgData name="Lester Sim" userId="1b76d3c6-4c3f-48d4-9ba6-f9c123aba9f5" providerId="ADAL" clId="{C051DF5B-82C1-4F52-B271-10426C342242}" dt="2021-10-04T04:33:56.989" v="1386" actId="1076"/>
          <ac:picMkLst>
            <pc:docMk/>
            <pc:sldMk cId="2715331133" sldId="2142532885"/>
            <ac:picMk id="3074" creationId="{29E98947-EFC4-47FC-AAED-74427E0D8271}"/>
          </ac:picMkLst>
        </pc:picChg>
      </pc:sldChg>
      <pc:sldChg chg="modSp add mod">
        <pc:chgData name="Lester Sim" userId="1b76d3c6-4c3f-48d4-9ba6-f9c123aba9f5" providerId="ADAL" clId="{C051DF5B-82C1-4F52-B271-10426C342242}" dt="2021-10-02T17:46:57.824" v="590" actId="20577"/>
        <pc:sldMkLst>
          <pc:docMk/>
          <pc:sldMk cId="3566940361" sldId="2142532886"/>
        </pc:sldMkLst>
        <pc:spChg chg="mod">
          <ac:chgData name="Lester Sim" userId="1b76d3c6-4c3f-48d4-9ba6-f9c123aba9f5" providerId="ADAL" clId="{C051DF5B-82C1-4F52-B271-10426C342242}" dt="2021-10-02T17:46:57.824" v="590" actId="20577"/>
          <ac:spMkLst>
            <pc:docMk/>
            <pc:sldMk cId="3566940361" sldId="2142532886"/>
            <ac:spMk id="6" creationId="{66FFAECF-E2CF-47D3-80C6-F1FFC77ECF60}"/>
          </ac:spMkLst>
        </pc:spChg>
      </pc:sldChg>
      <pc:sldChg chg="addSp delSp modSp add mod modNotesTx">
        <pc:chgData name="Lester Sim" userId="1b76d3c6-4c3f-48d4-9ba6-f9c123aba9f5" providerId="ADAL" clId="{C051DF5B-82C1-4F52-B271-10426C342242}" dt="2021-10-04T10:26:43.793" v="1722" actId="20577"/>
        <pc:sldMkLst>
          <pc:docMk/>
          <pc:sldMk cId="1421664561" sldId="2142532887"/>
        </pc:sldMkLst>
        <pc:spChg chg="mod">
          <ac:chgData name="Lester Sim" userId="1b76d3c6-4c3f-48d4-9ba6-f9c123aba9f5" providerId="ADAL" clId="{C051DF5B-82C1-4F52-B271-10426C342242}" dt="2021-10-02T17:47:03.353" v="601" actId="20577"/>
          <ac:spMkLst>
            <pc:docMk/>
            <pc:sldMk cId="1421664561" sldId="2142532887"/>
            <ac:spMk id="19" creationId="{1AAD67C3-CA80-4922-99EA-24803799D574}"/>
          </ac:spMkLst>
        </pc:spChg>
        <pc:spChg chg="mod">
          <ac:chgData name="Lester Sim" userId="1b76d3c6-4c3f-48d4-9ba6-f9c123aba9f5" providerId="ADAL" clId="{C051DF5B-82C1-4F52-B271-10426C342242}" dt="2021-10-02T17:47:12.225" v="640" actId="20577"/>
          <ac:spMkLst>
            <pc:docMk/>
            <pc:sldMk cId="1421664561" sldId="2142532887"/>
            <ac:spMk id="30" creationId="{6FF1D8BD-7801-4ADB-9AC1-F666FEF1A473}"/>
          </ac:spMkLst>
        </pc:spChg>
        <pc:picChg chg="add mod">
          <ac:chgData name="Lester Sim" userId="1b76d3c6-4c3f-48d4-9ba6-f9c123aba9f5" providerId="ADAL" clId="{C051DF5B-82C1-4F52-B271-10426C342242}" dt="2021-10-02T17:49:30.536" v="649" actId="1076"/>
          <ac:picMkLst>
            <pc:docMk/>
            <pc:sldMk cId="1421664561" sldId="2142532887"/>
            <ac:picMk id="6" creationId="{69326B2D-32F2-4613-B0AC-C605EA474E57}"/>
          </ac:picMkLst>
        </pc:picChg>
        <pc:picChg chg="del">
          <ac:chgData name="Lester Sim" userId="1b76d3c6-4c3f-48d4-9ba6-f9c123aba9f5" providerId="ADAL" clId="{C051DF5B-82C1-4F52-B271-10426C342242}" dt="2021-10-02T17:47:13.974" v="641" actId="478"/>
          <ac:picMkLst>
            <pc:docMk/>
            <pc:sldMk cId="1421664561" sldId="2142532887"/>
            <ac:picMk id="2050" creationId="{7591DFBC-E82F-49F2-B536-040C03EA6EEB}"/>
          </ac:picMkLst>
        </pc:picChg>
        <pc:picChg chg="del">
          <ac:chgData name="Lester Sim" userId="1b76d3c6-4c3f-48d4-9ba6-f9c123aba9f5" providerId="ADAL" clId="{C051DF5B-82C1-4F52-B271-10426C342242}" dt="2021-10-02T17:47:14.491" v="642" actId="478"/>
          <ac:picMkLst>
            <pc:docMk/>
            <pc:sldMk cId="1421664561" sldId="2142532887"/>
            <ac:picMk id="3074" creationId="{29E98947-EFC4-47FC-AAED-74427E0D8271}"/>
          </ac:picMkLst>
        </pc:picChg>
      </pc:sldChg>
      <pc:sldChg chg="addSp delSp modSp add mod modNotesTx">
        <pc:chgData name="Lester Sim" userId="1b76d3c6-4c3f-48d4-9ba6-f9c123aba9f5" providerId="ADAL" clId="{C051DF5B-82C1-4F52-B271-10426C342242}" dt="2021-10-03T23:54:14.503" v="939"/>
        <pc:sldMkLst>
          <pc:docMk/>
          <pc:sldMk cId="3087959543" sldId="2142532888"/>
        </pc:sldMkLst>
        <pc:spChg chg="mod">
          <ac:chgData name="Lester Sim" userId="1b76d3c6-4c3f-48d4-9ba6-f9c123aba9f5" providerId="ADAL" clId="{C051DF5B-82C1-4F52-B271-10426C342242}" dt="2021-10-03T23:45:20.748" v="669" actId="20577"/>
          <ac:spMkLst>
            <pc:docMk/>
            <pc:sldMk cId="3087959543" sldId="2142532888"/>
            <ac:spMk id="2" creationId="{2D68404B-D16F-4F31-ACAE-F254574FAE33}"/>
          </ac:spMkLst>
        </pc:spChg>
        <pc:spChg chg="mod">
          <ac:chgData name="Lester Sim" userId="1b76d3c6-4c3f-48d4-9ba6-f9c123aba9f5" providerId="ADAL" clId="{C051DF5B-82C1-4F52-B271-10426C342242}" dt="2021-10-03T23:45:27.357" v="686" actId="20577"/>
          <ac:spMkLst>
            <pc:docMk/>
            <pc:sldMk cId="3087959543" sldId="2142532888"/>
            <ac:spMk id="3" creationId="{308C71AB-E0E2-4398-9CA7-0F9FB6C69CA2}"/>
          </ac:spMkLst>
        </pc:spChg>
        <pc:spChg chg="mod">
          <ac:chgData name="Lester Sim" userId="1b76d3c6-4c3f-48d4-9ba6-f9c123aba9f5" providerId="ADAL" clId="{C051DF5B-82C1-4F52-B271-10426C342242}" dt="2021-10-03T23:52:44.174" v="934" actId="20577"/>
          <ac:spMkLst>
            <pc:docMk/>
            <pc:sldMk cId="3087959543" sldId="2142532888"/>
            <ac:spMk id="6" creationId="{66FFAECF-E2CF-47D3-80C6-F1FFC77ECF60}"/>
          </ac:spMkLst>
        </pc:spChg>
        <pc:spChg chg="add del">
          <ac:chgData name="Lester Sim" userId="1b76d3c6-4c3f-48d4-9ba6-f9c123aba9f5" providerId="ADAL" clId="{C051DF5B-82C1-4F52-B271-10426C342242}" dt="2021-10-03T23:46:46.631" v="716" actId="22"/>
          <ac:spMkLst>
            <pc:docMk/>
            <pc:sldMk cId="3087959543" sldId="2142532888"/>
            <ac:spMk id="7" creationId="{8E37E5F4-4446-460E-A32C-028653428264}"/>
          </ac:spMkLst>
        </pc:spChg>
        <pc:picChg chg="add mod">
          <ac:chgData name="Lester Sim" userId="1b76d3c6-4c3f-48d4-9ba6-f9c123aba9f5" providerId="ADAL" clId="{C051DF5B-82C1-4F52-B271-10426C342242}" dt="2021-10-03T23:51:52.151" v="906" actId="1076"/>
          <ac:picMkLst>
            <pc:docMk/>
            <pc:sldMk cId="3087959543" sldId="2142532888"/>
            <ac:picMk id="8" creationId="{7C4F940B-6164-4657-8D31-721066DE3182}"/>
          </ac:picMkLst>
        </pc:picChg>
      </pc:sldChg>
      <pc:sldChg chg="addSp delSp modSp add mod modClrScheme chgLayout modNotesTx">
        <pc:chgData name="Lester Sim" userId="1b76d3c6-4c3f-48d4-9ba6-f9c123aba9f5" providerId="ADAL" clId="{C051DF5B-82C1-4F52-B271-10426C342242}" dt="2021-10-04T10:26:54.162" v="1723" actId="20577"/>
        <pc:sldMkLst>
          <pc:docMk/>
          <pc:sldMk cId="3305901819" sldId="2142532889"/>
        </pc:sldMkLst>
        <pc:spChg chg="mod ord">
          <ac:chgData name="Lester Sim" userId="1b76d3c6-4c3f-48d4-9ba6-f9c123aba9f5" providerId="ADAL" clId="{C051DF5B-82C1-4F52-B271-10426C342242}" dt="2021-10-03T23:55:18.913" v="997" actId="27636"/>
          <ac:spMkLst>
            <pc:docMk/>
            <pc:sldMk cId="3305901819" sldId="2142532889"/>
            <ac:spMk id="2" creationId="{2D68404B-D16F-4F31-ACAE-F254574FAE33}"/>
          </ac:spMkLst>
        </pc:spChg>
        <pc:spChg chg="mod ord">
          <ac:chgData name="Lester Sim" userId="1b76d3c6-4c3f-48d4-9ba6-f9c123aba9f5" providerId="ADAL" clId="{C051DF5B-82C1-4F52-B271-10426C342242}" dt="2021-10-03T23:55:18.853" v="996" actId="700"/>
          <ac:spMkLst>
            <pc:docMk/>
            <pc:sldMk cId="3305901819" sldId="2142532889"/>
            <ac:spMk id="3" creationId="{308C71AB-E0E2-4398-9CA7-0F9FB6C69CA2}"/>
          </ac:spMkLst>
        </pc:spChg>
        <pc:spChg chg="del">
          <ac:chgData name="Lester Sim" userId="1b76d3c6-4c3f-48d4-9ba6-f9c123aba9f5" providerId="ADAL" clId="{C051DF5B-82C1-4F52-B271-10426C342242}" dt="2021-10-03T23:54:52.989" v="991" actId="478"/>
          <ac:spMkLst>
            <pc:docMk/>
            <pc:sldMk cId="3305901819" sldId="2142532889"/>
            <ac:spMk id="6" creationId="{66FFAECF-E2CF-47D3-80C6-F1FFC77ECF60}"/>
          </ac:spMkLst>
        </pc:spChg>
        <pc:picChg chg="add mod">
          <ac:chgData name="Lester Sim" userId="1b76d3c6-4c3f-48d4-9ba6-f9c123aba9f5" providerId="ADAL" clId="{C051DF5B-82C1-4F52-B271-10426C342242}" dt="2021-10-03T23:55:30.935" v="1001" actId="1076"/>
          <ac:picMkLst>
            <pc:docMk/>
            <pc:sldMk cId="3305901819" sldId="2142532889"/>
            <ac:picMk id="5" creationId="{A79F7D6C-C3D8-4795-8805-F9376023105A}"/>
          </ac:picMkLst>
        </pc:picChg>
        <pc:picChg chg="del">
          <ac:chgData name="Lester Sim" userId="1b76d3c6-4c3f-48d4-9ba6-f9c123aba9f5" providerId="ADAL" clId="{C051DF5B-82C1-4F52-B271-10426C342242}" dt="2021-10-03T23:54:53.521" v="992" actId="478"/>
          <ac:picMkLst>
            <pc:docMk/>
            <pc:sldMk cId="3305901819" sldId="2142532889"/>
            <ac:picMk id="8" creationId="{7C4F940B-6164-4657-8D31-721066DE3182}"/>
          </ac:picMkLst>
        </pc:picChg>
      </pc:sldChg>
      <pc:sldChg chg="addSp delSp modSp add mod">
        <pc:chgData name="Lester Sim" userId="1b76d3c6-4c3f-48d4-9ba6-f9c123aba9f5" providerId="ADAL" clId="{C051DF5B-82C1-4F52-B271-10426C342242}" dt="2021-10-04T00:22:27.593" v="1113" actId="14100"/>
        <pc:sldMkLst>
          <pc:docMk/>
          <pc:sldMk cId="284761541" sldId="2142532890"/>
        </pc:sldMkLst>
        <pc:spChg chg="mod">
          <ac:chgData name="Lester Sim" userId="1b76d3c6-4c3f-48d4-9ba6-f9c123aba9f5" providerId="ADAL" clId="{C051DF5B-82C1-4F52-B271-10426C342242}" dt="2021-10-04T00:21:40.403" v="1077" actId="20577"/>
          <ac:spMkLst>
            <pc:docMk/>
            <pc:sldMk cId="284761541" sldId="2142532890"/>
            <ac:spMk id="2" creationId="{2D68404B-D16F-4F31-ACAE-F254574FAE33}"/>
          </ac:spMkLst>
        </pc:spChg>
        <pc:spChg chg="del">
          <ac:chgData name="Lester Sim" userId="1b76d3c6-4c3f-48d4-9ba6-f9c123aba9f5" providerId="ADAL" clId="{C051DF5B-82C1-4F52-B271-10426C342242}" dt="2021-10-04T00:21:43.493" v="1078" actId="478"/>
          <ac:spMkLst>
            <pc:docMk/>
            <pc:sldMk cId="284761541" sldId="2142532890"/>
            <ac:spMk id="3" creationId="{308C71AB-E0E2-4398-9CA7-0F9FB6C69CA2}"/>
          </ac:spMkLst>
        </pc:spChg>
        <pc:spChg chg="mod">
          <ac:chgData name="Lester Sim" userId="1b76d3c6-4c3f-48d4-9ba6-f9c123aba9f5" providerId="ADAL" clId="{C051DF5B-82C1-4F52-B271-10426C342242}" dt="2021-10-04T00:20:23.964" v="1039" actId="20577"/>
          <ac:spMkLst>
            <pc:docMk/>
            <pc:sldMk cId="284761541" sldId="2142532890"/>
            <ac:spMk id="4" creationId="{882AC0AE-CA24-4DAD-98E1-EA088C224EE0}"/>
          </ac:spMkLst>
        </pc:spChg>
        <pc:spChg chg="add del mod">
          <ac:chgData name="Lester Sim" userId="1b76d3c6-4c3f-48d4-9ba6-f9c123aba9f5" providerId="ADAL" clId="{C051DF5B-82C1-4F52-B271-10426C342242}" dt="2021-10-04T00:21:45.379" v="1079" actId="478"/>
          <ac:spMkLst>
            <pc:docMk/>
            <pc:sldMk cId="284761541" sldId="2142532890"/>
            <ac:spMk id="6" creationId="{D795E587-E1FF-4AFE-8FBA-AC0498C27E56}"/>
          </ac:spMkLst>
        </pc:spChg>
        <pc:spChg chg="add mod">
          <ac:chgData name="Lester Sim" userId="1b76d3c6-4c3f-48d4-9ba6-f9c123aba9f5" providerId="ADAL" clId="{C051DF5B-82C1-4F52-B271-10426C342242}" dt="2021-10-04T00:22:27.593" v="1113" actId="14100"/>
          <ac:spMkLst>
            <pc:docMk/>
            <pc:sldMk cId="284761541" sldId="2142532890"/>
            <ac:spMk id="8" creationId="{94D9F029-CC38-4A8B-A777-7F6F85D06CC1}"/>
          </ac:spMkLst>
        </pc:spChg>
      </pc:sldChg>
      <pc:sldChg chg="add del">
        <pc:chgData name="Lester Sim" userId="1b76d3c6-4c3f-48d4-9ba6-f9c123aba9f5" providerId="ADAL" clId="{C051DF5B-82C1-4F52-B271-10426C342242}" dt="2021-10-04T00:23:17.806" v="1116" actId="47"/>
        <pc:sldMkLst>
          <pc:docMk/>
          <pc:sldMk cId="161629710" sldId="2142532891"/>
        </pc:sldMkLst>
      </pc:sldChg>
      <pc:sldChg chg="addSp delSp modSp add mod">
        <pc:chgData name="Lester Sim" userId="1b76d3c6-4c3f-48d4-9ba6-f9c123aba9f5" providerId="ADAL" clId="{C051DF5B-82C1-4F52-B271-10426C342242}" dt="2021-10-04T00:25:20.556" v="1237" actId="1076"/>
        <pc:sldMkLst>
          <pc:docMk/>
          <pc:sldMk cId="400664992" sldId="2142532891"/>
        </pc:sldMkLst>
        <pc:spChg chg="mod">
          <ac:chgData name="Lester Sim" userId="1b76d3c6-4c3f-48d4-9ba6-f9c123aba9f5" providerId="ADAL" clId="{C051DF5B-82C1-4F52-B271-10426C342242}" dt="2021-10-04T00:23:24.049" v="1129" actId="20577"/>
          <ac:spMkLst>
            <pc:docMk/>
            <pc:sldMk cId="400664992" sldId="2142532891"/>
            <ac:spMk id="2" creationId="{2D68404B-D16F-4F31-ACAE-F254574FAE33}"/>
          </ac:spMkLst>
        </pc:spChg>
        <pc:spChg chg="del">
          <ac:chgData name="Lester Sim" userId="1b76d3c6-4c3f-48d4-9ba6-f9c123aba9f5" providerId="ADAL" clId="{C051DF5B-82C1-4F52-B271-10426C342242}" dt="2021-10-04T00:23:27.942" v="1130" actId="478"/>
          <ac:spMkLst>
            <pc:docMk/>
            <pc:sldMk cId="400664992" sldId="2142532891"/>
            <ac:spMk id="3" creationId="{308C71AB-E0E2-4398-9CA7-0F9FB6C69CA2}"/>
          </ac:spMkLst>
        </pc:spChg>
        <pc:spChg chg="add del mod">
          <ac:chgData name="Lester Sim" userId="1b76d3c6-4c3f-48d4-9ba6-f9c123aba9f5" providerId="ADAL" clId="{C051DF5B-82C1-4F52-B271-10426C342242}" dt="2021-10-04T00:23:31.268" v="1131" actId="478"/>
          <ac:spMkLst>
            <pc:docMk/>
            <pc:sldMk cId="400664992" sldId="2142532891"/>
            <ac:spMk id="5" creationId="{78400346-1CE5-404E-BAB4-0016C94ECFDC}"/>
          </ac:spMkLst>
        </pc:spChg>
        <pc:spChg chg="mod">
          <ac:chgData name="Lester Sim" userId="1b76d3c6-4c3f-48d4-9ba6-f9c123aba9f5" providerId="ADAL" clId="{C051DF5B-82C1-4F52-B271-10426C342242}" dt="2021-10-04T00:25:20.556" v="1237" actId="1076"/>
          <ac:spMkLst>
            <pc:docMk/>
            <pc:sldMk cId="400664992" sldId="2142532891"/>
            <ac:spMk id="6" creationId="{66FFAECF-E2CF-47D3-80C6-F1FFC77ECF60}"/>
          </ac:spMkLst>
        </pc:spChg>
      </pc:sldChg>
      <pc:sldChg chg="addSp delSp modSp add del mod ord modClrScheme chgLayout modNotesTx">
        <pc:chgData name="Lester Sim" userId="1b76d3c6-4c3f-48d4-9ba6-f9c123aba9f5" providerId="ADAL" clId="{C051DF5B-82C1-4F52-B271-10426C342242}" dt="2021-10-04T00:27:47.940" v="1289" actId="1076"/>
        <pc:sldMkLst>
          <pc:docMk/>
          <pc:sldMk cId="527754260" sldId="2142532892"/>
        </pc:sldMkLst>
        <pc:spChg chg="mod ord">
          <ac:chgData name="Lester Sim" userId="1b76d3c6-4c3f-48d4-9ba6-f9c123aba9f5" providerId="ADAL" clId="{C051DF5B-82C1-4F52-B271-10426C342242}" dt="2021-10-04T00:27:40.436" v="1285" actId="700"/>
          <ac:spMkLst>
            <pc:docMk/>
            <pc:sldMk cId="527754260" sldId="2142532892"/>
            <ac:spMk id="2" creationId="{2D68404B-D16F-4F31-ACAE-F254574FAE33}"/>
          </ac:spMkLst>
        </pc:spChg>
        <pc:spChg chg="del mod">
          <ac:chgData name="Lester Sim" userId="1b76d3c6-4c3f-48d4-9ba6-f9c123aba9f5" providerId="ADAL" clId="{C051DF5B-82C1-4F52-B271-10426C342242}" dt="2021-10-04T00:26:31.911" v="1264" actId="478"/>
          <ac:spMkLst>
            <pc:docMk/>
            <pc:sldMk cId="527754260" sldId="2142532892"/>
            <ac:spMk id="3" creationId="{308C71AB-E0E2-4398-9CA7-0F9FB6C69CA2}"/>
          </ac:spMkLst>
        </pc:spChg>
        <pc:spChg chg="add del mod ord">
          <ac:chgData name="Lester Sim" userId="1b76d3c6-4c3f-48d4-9ba6-f9c123aba9f5" providerId="ADAL" clId="{C051DF5B-82C1-4F52-B271-10426C342242}" dt="2021-10-04T00:27:16.774" v="1278" actId="478"/>
          <ac:spMkLst>
            <pc:docMk/>
            <pc:sldMk cId="527754260" sldId="2142532892"/>
            <ac:spMk id="3" creationId="{D018D5DF-DB13-4AF4-9506-CF44B17E34D9}"/>
          </ac:spMkLst>
        </pc:spChg>
        <pc:spChg chg="add del mod ord">
          <ac:chgData name="Lester Sim" userId="1b76d3c6-4c3f-48d4-9ba6-f9c123aba9f5" providerId="ADAL" clId="{C051DF5B-82C1-4F52-B271-10426C342242}" dt="2021-10-04T00:27:46.421" v="1288" actId="478"/>
          <ac:spMkLst>
            <pc:docMk/>
            <pc:sldMk cId="527754260" sldId="2142532892"/>
            <ac:spMk id="4" creationId="{2DAB4D6E-3E4F-4A83-9DA3-99CF7B8B521C}"/>
          </ac:spMkLst>
        </pc:spChg>
        <pc:spChg chg="add del mod">
          <ac:chgData name="Lester Sim" userId="1b76d3c6-4c3f-48d4-9ba6-f9c123aba9f5" providerId="ADAL" clId="{C051DF5B-82C1-4F52-B271-10426C342242}" dt="2021-10-04T00:26:33.214" v="1265" actId="478"/>
          <ac:spMkLst>
            <pc:docMk/>
            <pc:sldMk cId="527754260" sldId="2142532892"/>
            <ac:spMk id="5" creationId="{13D1E461-A2B1-4C6D-A128-AAA378D41FD8}"/>
          </ac:spMkLst>
        </pc:spChg>
        <pc:spChg chg="del">
          <ac:chgData name="Lester Sim" userId="1b76d3c6-4c3f-48d4-9ba6-f9c123aba9f5" providerId="ADAL" clId="{C051DF5B-82C1-4F52-B271-10426C342242}" dt="2021-10-04T00:26:35.033" v="1267" actId="478"/>
          <ac:spMkLst>
            <pc:docMk/>
            <pc:sldMk cId="527754260" sldId="2142532892"/>
            <ac:spMk id="6" creationId="{66FFAECF-E2CF-47D3-80C6-F1FFC77ECF60}"/>
          </ac:spMkLst>
        </pc:spChg>
        <pc:picChg chg="del">
          <ac:chgData name="Lester Sim" userId="1b76d3c6-4c3f-48d4-9ba6-f9c123aba9f5" providerId="ADAL" clId="{C051DF5B-82C1-4F52-B271-10426C342242}" dt="2021-10-04T00:26:33.730" v="1266" actId="478"/>
          <ac:picMkLst>
            <pc:docMk/>
            <pc:sldMk cId="527754260" sldId="2142532892"/>
            <ac:picMk id="8" creationId="{7C4F940B-6164-4657-8D31-721066DE3182}"/>
          </ac:picMkLst>
        </pc:picChg>
        <pc:picChg chg="mod modCrop">
          <ac:chgData name="Lester Sim" userId="1b76d3c6-4c3f-48d4-9ba6-f9c123aba9f5" providerId="ADAL" clId="{C051DF5B-82C1-4F52-B271-10426C342242}" dt="2021-10-04T00:27:47.940" v="1289" actId="1076"/>
          <ac:picMkLst>
            <pc:docMk/>
            <pc:sldMk cId="527754260" sldId="2142532892"/>
            <ac:picMk id="1026" creationId="{8D54D188-B8C2-4300-ABC3-8F537F414CDA}"/>
          </ac:picMkLst>
        </pc:picChg>
      </pc:sldChg>
      <pc:sldChg chg="addSp">
        <pc:chgData name="Lester Sim" userId="1b76d3c6-4c3f-48d4-9ba6-f9c123aba9f5" providerId="ADAL" clId="{C051DF5B-82C1-4F52-B271-10426C342242}" dt="2021-10-04T00:27:02.230" v="1270"/>
        <pc:sldMkLst>
          <pc:docMk/>
          <pc:sldMk cId="606267942" sldId="2142532892"/>
        </pc:sldMkLst>
        <pc:picChg chg="add">
          <ac:chgData name="Lester Sim" userId="1b76d3c6-4c3f-48d4-9ba6-f9c123aba9f5" providerId="ADAL" clId="{C051DF5B-82C1-4F52-B271-10426C342242}" dt="2021-10-04T00:27:02.230" v="1270"/>
          <ac:picMkLst>
            <pc:docMk/>
            <pc:sldMk cId="606267942" sldId="2142532892"/>
            <ac:picMk id="1026" creationId="{8D54D188-B8C2-4300-ABC3-8F537F414CDA}"/>
          </ac:picMkLst>
        </pc:picChg>
      </pc:sldChg>
      <pc:sldChg chg="delSp modSp add del mod">
        <pc:chgData name="Lester Sim" userId="1b76d3c6-4c3f-48d4-9ba6-f9c123aba9f5" providerId="ADAL" clId="{C051DF5B-82C1-4F52-B271-10426C342242}" dt="2021-10-04T04:25:40.770" v="1309" actId="47"/>
        <pc:sldMkLst>
          <pc:docMk/>
          <pc:sldMk cId="754746692" sldId="2142532893"/>
        </pc:sldMkLst>
        <pc:spChg chg="mod">
          <ac:chgData name="Lester Sim" userId="1b76d3c6-4c3f-48d4-9ba6-f9c123aba9f5" providerId="ADAL" clId="{C051DF5B-82C1-4F52-B271-10426C342242}" dt="2021-10-04T01:03:30.191" v="1308" actId="20577"/>
          <ac:spMkLst>
            <pc:docMk/>
            <pc:sldMk cId="754746692" sldId="2142532893"/>
            <ac:spMk id="2" creationId="{2D68404B-D16F-4F31-ACAE-F254574FAE33}"/>
          </ac:spMkLst>
        </pc:spChg>
        <pc:picChg chg="del">
          <ac:chgData name="Lester Sim" userId="1b76d3c6-4c3f-48d4-9ba6-f9c123aba9f5" providerId="ADAL" clId="{C051DF5B-82C1-4F52-B271-10426C342242}" dt="2021-10-04T01:03:25.899" v="1291" actId="478"/>
          <ac:picMkLst>
            <pc:docMk/>
            <pc:sldMk cId="754746692" sldId="2142532893"/>
            <ac:picMk id="1026" creationId="{8D54D188-B8C2-4300-ABC3-8F537F414CDA}"/>
          </ac:picMkLst>
        </pc:picChg>
      </pc:sldChg>
      <pc:sldChg chg="delSp modSp add del mod">
        <pc:chgData name="Lester Sim" userId="1b76d3c6-4c3f-48d4-9ba6-f9c123aba9f5" providerId="ADAL" clId="{C051DF5B-82C1-4F52-B271-10426C342242}" dt="2021-10-04T04:33:11.093" v="1371" actId="1076"/>
        <pc:sldMkLst>
          <pc:docMk/>
          <pc:sldMk cId="960263851" sldId="2142532893"/>
        </pc:sldMkLst>
        <pc:spChg chg="mod">
          <ac:chgData name="Lester Sim" userId="1b76d3c6-4c3f-48d4-9ba6-f9c123aba9f5" providerId="ADAL" clId="{C051DF5B-82C1-4F52-B271-10426C342242}" dt="2021-10-04T04:32:51.852" v="1363" actId="20577"/>
          <ac:spMkLst>
            <pc:docMk/>
            <pc:sldMk cId="960263851" sldId="2142532893"/>
            <ac:spMk id="30" creationId="{6FF1D8BD-7801-4ADB-9AC1-F666FEF1A473}"/>
          </ac:spMkLst>
        </pc:spChg>
        <pc:picChg chg="mod">
          <ac:chgData name="Lester Sim" userId="1b76d3c6-4c3f-48d4-9ba6-f9c123aba9f5" providerId="ADAL" clId="{C051DF5B-82C1-4F52-B271-10426C342242}" dt="2021-10-04T04:33:10.060" v="1370" actId="1076"/>
          <ac:picMkLst>
            <pc:docMk/>
            <pc:sldMk cId="960263851" sldId="2142532893"/>
            <ac:picMk id="2050" creationId="{64842CD1-76C6-4E23-9D20-8D852035B5BD}"/>
          </ac:picMkLst>
        </pc:picChg>
        <pc:picChg chg="del">
          <ac:chgData name="Lester Sim" userId="1b76d3c6-4c3f-48d4-9ba6-f9c123aba9f5" providerId="ADAL" clId="{C051DF5B-82C1-4F52-B271-10426C342242}" dt="2021-10-04T04:30:53.136" v="1311" actId="478"/>
          <ac:picMkLst>
            <pc:docMk/>
            <pc:sldMk cId="960263851" sldId="2142532893"/>
            <ac:picMk id="2050" creationId="{7591DFBC-E82F-49F2-B536-040C03EA6EEB}"/>
          </ac:picMkLst>
        </pc:picChg>
        <pc:picChg chg="del mod modCrop">
          <ac:chgData name="Lester Sim" userId="1b76d3c6-4c3f-48d4-9ba6-f9c123aba9f5" providerId="ADAL" clId="{C051DF5B-82C1-4F52-B271-10426C342242}" dt="2021-10-04T04:32:03.374" v="1320" actId="478"/>
          <ac:picMkLst>
            <pc:docMk/>
            <pc:sldMk cId="960263851" sldId="2142532893"/>
            <ac:picMk id="3074" creationId="{29E98947-EFC4-47FC-AAED-74427E0D8271}"/>
          </ac:picMkLst>
        </pc:picChg>
        <pc:picChg chg="mod">
          <ac:chgData name="Lester Sim" userId="1b76d3c6-4c3f-48d4-9ba6-f9c123aba9f5" providerId="ADAL" clId="{C051DF5B-82C1-4F52-B271-10426C342242}" dt="2021-10-04T04:33:11.093" v="1371" actId="1076"/>
          <ac:picMkLst>
            <pc:docMk/>
            <pc:sldMk cId="960263851" sldId="2142532893"/>
            <ac:picMk id="3074" creationId="{F48FDE81-B1CE-4DF4-9431-FB41F6414D36}"/>
          </ac:picMkLst>
        </pc:picChg>
      </pc:sldChg>
      <pc:sldChg chg="addSp">
        <pc:chgData name="Lester Sim" userId="1b76d3c6-4c3f-48d4-9ba6-f9c123aba9f5" providerId="ADAL" clId="{C051DF5B-82C1-4F52-B271-10426C342242}" dt="2021-10-04T04:32:08.199" v="1331"/>
        <pc:sldMkLst>
          <pc:docMk/>
          <pc:sldMk cId="1009669580" sldId="2142532893"/>
        </pc:sldMkLst>
        <pc:picChg chg="add">
          <ac:chgData name="Lester Sim" userId="1b76d3c6-4c3f-48d4-9ba6-f9c123aba9f5" providerId="ADAL" clId="{C051DF5B-82C1-4F52-B271-10426C342242}" dt="2021-10-04T04:32:08.199" v="1331"/>
          <ac:picMkLst>
            <pc:docMk/>
            <pc:sldMk cId="1009669580" sldId="2142532893"/>
            <ac:picMk id="2050" creationId="{64842CD1-76C6-4E23-9D20-8D852035B5BD}"/>
          </ac:picMkLst>
        </pc:picChg>
      </pc:sldChg>
      <pc:sldChg chg="addSp">
        <pc:chgData name="Lester Sim" userId="1b76d3c6-4c3f-48d4-9ba6-f9c123aba9f5" providerId="ADAL" clId="{C051DF5B-82C1-4F52-B271-10426C342242}" dt="2021-10-04T04:33:04.434" v="1365"/>
        <pc:sldMkLst>
          <pc:docMk/>
          <pc:sldMk cId="3614698290" sldId="2142532893"/>
        </pc:sldMkLst>
        <pc:picChg chg="add">
          <ac:chgData name="Lester Sim" userId="1b76d3c6-4c3f-48d4-9ba6-f9c123aba9f5" providerId="ADAL" clId="{C051DF5B-82C1-4F52-B271-10426C342242}" dt="2021-10-04T04:33:04.434" v="1365"/>
          <ac:picMkLst>
            <pc:docMk/>
            <pc:sldMk cId="3614698290" sldId="2142532893"/>
            <ac:picMk id="3074" creationId="{F48FDE81-B1CE-4DF4-9431-FB41F6414D36}"/>
          </ac:picMkLst>
        </pc:picChg>
      </pc:sldChg>
      <pc:sldChg chg="delSp modSp add del mod">
        <pc:chgData name="Lester Sim" userId="1b76d3c6-4c3f-48d4-9ba6-f9c123aba9f5" providerId="ADAL" clId="{C051DF5B-82C1-4F52-B271-10426C342242}" dt="2021-10-04T04:32:37.887" v="1343" actId="47"/>
        <pc:sldMkLst>
          <pc:docMk/>
          <pc:sldMk cId="2411867268" sldId="2142532894"/>
        </pc:sldMkLst>
        <pc:spChg chg="mod">
          <ac:chgData name="Lester Sim" userId="1b76d3c6-4c3f-48d4-9ba6-f9c123aba9f5" providerId="ADAL" clId="{C051DF5B-82C1-4F52-B271-10426C342242}" dt="2021-10-04T04:32:27.046" v="1340" actId="20577"/>
          <ac:spMkLst>
            <pc:docMk/>
            <pc:sldMk cId="2411867268" sldId="2142532894"/>
            <ac:spMk id="30" creationId="{6FF1D8BD-7801-4ADB-9AC1-F666FEF1A473}"/>
          </ac:spMkLst>
        </pc:spChg>
        <pc:picChg chg="del">
          <ac:chgData name="Lester Sim" userId="1b76d3c6-4c3f-48d4-9ba6-f9c123aba9f5" providerId="ADAL" clId="{C051DF5B-82C1-4F52-B271-10426C342242}" dt="2021-10-04T04:32:28.577" v="1341" actId="478"/>
          <ac:picMkLst>
            <pc:docMk/>
            <pc:sldMk cId="2411867268" sldId="2142532894"/>
            <ac:picMk id="2050" creationId="{64842CD1-76C6-4E23-9D20-8D852035B5BD}"/>
          </ac:picMkLst>
        </pc:picChg>
      </pc:sldChg>
      <pc:sldChg chg="addSp">
        <pc:chgData name="Lester Sim" userId="1b76d3c6-4c3f-48d4-9ba6-f9c123aba9f5" providerId="ADAL" clId="{C051DF5B-82C1-4F52-B271-10426C342242}" dt="2021-10-04T04:37:11.218" v="1435"/>
        <pc:sldMkLst>
          <pc:docMk/>
          <pc:sldMk cId="1968251277" sldId="2142532895"/>
        </pc:sldMkLst>
        <pc:picChg chg="add">
          <ac:chgData name="Lester Sim" userId="1b76d3c6-4c3f-48d4-9ba6-f9c123aba9f5" providerId="ADAL" clId="{C051DF5B-82C1-4F52-B271-10426C342242}" dt="2021-10-04T04:37:11.218" v="1435"/>
          <ac:picMkLst>
            <pc:docMk/>
            <pc:sldMk cId="1968251277" sldId="2142532895"/>
            <ac:picMk id="7170" creationId="{6E6F40F1-DABB-46D1-A12A-B6636D745C53}"/>
          </ac:picMkLst>
        </pc:picChg>
      </pc:sldChg>
      <pc:sldChg chg="delSp modSp add del mod">
        <pc:chgData name="Lester Sim" userId="1b76d3c6-4c3f-48d4-9ba6-f9c123aba9f5" providerId="ADAL" clId="{C051DF5B-82C1-4F52-B271-10426C342242}" dt="2021-10-04T04:37:24.567" v="1439" actId="1076"/>
        <pc:sldMkLst>
          <pc:docMk/>
          <pc:sldMk cId="2754374990" sldId="2142532895"/>
        </pc:sldMkLst>
        <pc:spChg chg="mod">
          <ac:chgData name="Lester Sim" userId="1b76d3c6-4c3f-48d4-9ba6-f9c123aba9f5" providerId="ADAL" clId="{C051DF5B-82C1-4F52-B271-10426C342242}" dt="2021-10-04T04:32:40.997" v="1347" actId="20577"/>
          <ac:spMkLst>
            <pc:docMk/>
            <pc:sldMk cId="2754374990" sldId="2142532895"/>
            <ac:spMk id="30" creationId="{6FF1D8BD-7801-4ADB-9AC1-F666FEF1A473}"/>
          </ac:spMkLst>
        </pc:spChg>
        <pc:picChg chg="del">
          <ac:chgData name="Lester Sim" userId="1b76d3c6-4c3f-48d4-9ba6-f9c123aba9f5" providerId="ADAL" clId="{C051DF5B-82C1-4F52-B271-10426C342242}" dt="2021-10-04T04:37:04.835" v="1434" actId="478"/>
          <ac:picMkLst>
            <pc:docMk/>
            <pc:sldMk cId="2754374990" sldId="2142532895"/>
            <ac:picMk id="2050" creationId="{64842CD1-76C6-4E23-9D20-8D852035B5BD}"/>
          </ac:picMkLst>
        </pc:picChg>
        <pc:picChg chg="mod">
          <ac:chgData name="Lester Sim" userId="1b76d3c6-4c3f-48d4-9ba6-f9c123aba9f5" providerId="ADAL" clId="{C051DF5B-82C1-4F52-B271-10426C342242}" dt="2021-10-04T04:37:24.567" v="1439" actId="1076"/>
          <ac:picMkLst>
            <pc:docMk/>
            <pc:sldMk cId="2754374990" sldId="2142532895"/>
            <ac:picMk id="7170" creationId="{6E6F40F1-DABB-46D1-A12A-B6636D745C53}"/>
          </ac:picMkLst>
        </pc:picChg>
      </pc:sldChg>
      <pc:sldChg chg="delSp modSp add del mod">
        <pc:chgData name="Lester Sim" userId="1b76d3c6-4c3f-48d4-9ba6-f9c123aba9f5" providerId="ADAL" clId="{C051DF5B-82C1-4F52-B271-10426C342242}" dt="2021-10-04T04:33:34.550" v="1384" actId="20577"/>
        <pc:sldMkLst>
          <pc:docMk/>
          <pc:sldMk cId="261541523" sldId="2142532896"/>
        </pc:sldMkLst>
        <pc:spChg chg="mod">
          <ac:chgData name="Lester Sim" userId="1b76d3c6-4c3f-48d4-9ba6-f9c123aba9f5" providerId="ADAL" clId="{C051DF5B-82C1-4F52-B271-10426C342242}" dt="2021-10-04T04:33:34.550" v="1384" actId="20577"/>
          <ac:spMkLst>
            <pc:docMk/>
            <pc:sldMk cId="261541523" sldId="2142532896"/>
            <ac:spMk id="30" creationId="{6FF1D8BD-7801-4ADB-9AC1-F666FEF1A473}"/>
          </ac:spMkLst>
        </pc:spChg>
        <pc:picChg chg="del">
          <ac:chgData name="Lester Sim" userId="1b76d3c6-4c3f-48d4-9ba6-f9c123aba9f5" providerId="ADAL" clId="{C051DF5B-82C1-4F52-B271-10426C342242}" dt="2021-10-04T04:33:26.328" v="1373" actId="478"/>
          <ac:picMkLst>
            <pc:docMk/>
            <pc:sldMk cId="261541523" sldId="2142532896"/>
            <ac:picMk id="2050" creationId="{64842CD1-76C6-4E23-9D20-8D852035B5BD}"/>
          </ac:picMkLst>
        </pc:picChg>
        <pc:picChg chg="mod">
          <ac:chgData name="Lester Sim" userId="1b76d3c6-4c3f-48d4-9ba6-f9c123aba9f5" providerId="ADAL" clId="{C051DF5B-82C1-4F52-B271-10426C342242}" dt="2021-10-04T04:33:32.234" v="1378" actId="27614"/>
          <ac:picMkLst>
            <pc:docMk/>
            <pc:sldMk cId="261541523" sldId="2142532896"/>
            <ac:picMk id="4098" creationId="{502884A8-8C93-43D5-82B5-EB49AA7A734D}"/>
          </ac:picMkLst>
        </pc:picChg>
      </pc:sldChg>
      <pc:sldChg chg="addSp">
        <pc:chgData name="Lester Sim" userId="1b76d3c6-4c3f-48d4-9ba6-f9c123aba9f5" providerId="ADAL" clId="{C051DF5B-82C1-4F52-B271-10426C342242}" dt="2021-10-04T04:33:31.592" v="1376"/>
        <pc:sldMkLst>
          <pc:docMk/>
          <pc:sldMk cId="3951235464" sldId="2142532896"/>
        </pc:sldMkLst>
        <pc:picChg chg="add">
          <ac:chgData name="Lester Sim" userId="1b76d3c6-4c3f-48d4-9ba6-f9c123aba9f5" providerId="ADAL" clId="{C051DF5B-82C1-4F52-B271-10426C342242}" dt="2021-10-04T04:33:31.592" v="1376"/>
          <ac:picMkLst>
            <pc:docMk/>
            <pc:sldMk cId="3951235464" sldId="2142532896"/>
            <ac:picMk id="4098" creationId="{502884A8-8C93-43D5-82B5-EB49AA7A734D}"/>
          </ac:picMkLst>
        </pc:picChg>
      </pc:sldChg>
      <pc:sldChg chg="addSp">
        <pc:chgData name="Lester Sim" userId="1b76d3c6-4c3f-48d4-9ba6-f9c123aba9f5" providerId="ADAL" clId="{C051DF5B-82C1-4F52-B271-10426C342242}" dt="2021-10-04T04:34:34.978" v="1427"/>
        <pc:sldMkLst>
          <pc:docMk/>
          <pc:sldMk cId="366668098" sldId="2142532897"/>
        </pc:sldMkLst>
        <pc:picChg chg="add">
          <ac:chgData name="Lester Sim" userId="1b76d3c6-4c3f-48d4-9ba6-f9c123aba9f5" providerId="ADAL" clId="{C051DF5B-82C1-4F52-B271-10426C342242}" dt="2021-10-04T04:34:34.978" v="1427"/>
          <ac:picMkLst>
            <pc:docMk/>
            <pc:sldMk cId="366668098" sldId="2142532897"/>
            <ac:picMk id="6146" creationId="{140C61A4-CC6C-4A0A-97FF-44CBB8AA1570}"/>
          </ac:picMkLst>
        </pc:picChg>
      </pc:sldChg>
      <pc:sldChg chg="add del">
        <pc:chgData name="Lester Sim" userId="1b76d3c6-4c3f-48d4-9ba6-f9c123aba9f5" providerId="ADAL" clId="{C051DF5B-82C1-4F52-B271-10426C342242}" dt="2021-10-04T04:33:28.205" v="1375" actId="22"/>
        <pc:sldMkLst>
          <pc:docMk/>
          <pc:sldMk cId="773452054" sldId="2142532897"/>
        </pc:sldMkLst>
      </pc:sldChg>
      <pc:sldChg chg="delSp modSp add del mod">
        <pc:chgData name="Lester Sim" userId="1b76d3c6-4c3f-48d4-9ba6-f9c123aba9f5" providerId="ADAL" clId="{C051DF5B-82C1-4F52-B271-10426C342242}" dt="2021-10-04T04:34:39.044" v="1433" actId="1076"/>
        <pc:sldMkLst>
          <pc:docMk/>
          <pc:sldMk cId="3668425194" sldId="2142532897"/>
        </pc:sldMkLst>
        <pc:spChg chg="mod">
          <ac:chgData name="Lester Sim" userId="1b76d3c6-4c3f-48d4-9ba6-f9c123aba9f5" providerId="ADAL" clId="{C051DF5B-82C1-4F52-B271-10426C342242}" dt="2021-10-04T04:34:19.982" v="1420" actId="20577"/>
          <ac:spMkLst>
            <pc:docMk/>
            <pc:sldMk cId="3668425194" sldId="2142532897"/>
            <ac:spMk id="30" creationId="{6FF1D8BD-7801-4ADB-9AC1-F666FEF1A473}"/>
          </ac:spMkLst>
        </pc:spChg>
        <pc:picChg chg="del">
          <ac:chgData name="Lester Sim" userId="1b76d3c6-4c3f-48d4-9ba6-f9c123aba9f5" providerId="ADAL" clId="{C051DF5B-82C1-4F52-B271-10426C342242}" dt="2021-10-04T04:34:21.554" v="1421" actId="478"/>
          <ac:picMkLst>
            <pc:docMk/>
            <pc:sldMk cId="3668425194" sldId="2142532897"/>
            <ac:picMk id="4098" creationId="{502884A8-8C93-43D5-82B5-EB49AA7A734D}"/>
          </ac:picMkLst>
        </pc:picChg>
        <pc:picChg chg="mod">
          <ac:chgData name="Lester Sim" userId="1b76d3c6-4c3f-48d4-9ba6-f9c123aba9f5" providerId="ADAL" clId="{C051DF5B-82C1-4F52-B271-10426C342242}" dt="2021-10-04T04:34:37.381" v="1432" actId="1076"/>
          <ac:picMkLst>
            <pc:docMk/>
            <pc:sldMk cId="3668425194" sldId="2142532897"/>
            <ac:picMk id="5122" creationId="{B3F970B2-AE7C-4667-A626-0EE731036DCC}"/>
          </ac:picMkLst>
        </pc:picChg>
        <pc:picChg chg="mod">
          <ac:chgData name="Lester Sim" userId="1b76d3c6-4c3f-48d4-9ba6-f9c123aba9f5" providerId="ADAL" clId="{C051DF5B-82C1-4F52-B271-10426C342242}" dt="2021-10-04T04:34:39.044" v="1433" actId="1076"/>
          <ac:picMkLst>
            <pc:docMk/>
            <pc:sldMk cId="3668425194" sldId="2142532897"/>
            <ac:picMk id="6146" creationId="{140C61A4-CC6C-4A0A-97FF-44CBB8AA1570}"/>
          </ac:picMkLst>
        </pc:picChg>
      </pc:sldChg>
      <pc:sldChg chg="addSp">
        <pc:chgData name="Lester Sim" userId="1b76d3c6-4c3f-48d4-9ba6-f9c123aba9f5" providerId="ADAL" clId="{C051DF5B-82C1-4F52-B271-10426C342242}" dt="2021-10-04T04:34:28.605" v="1422"/>
        <pc:sldMkLst>
          <pc:docMk/>
          <pc:sldMk cId="3744077575" sldId="2142532897"/>
        </pc:sldMkLst>
        <pc:picChg chg="add">
          <ac:chgData name="Lester Sim" userId="1b76d3c6-4c3f-48d4-9ba6-f9c123aba9f5" providerId="ADAL" clId="{C051DF5B-82C1-4F52-B271-10426C342242}" dt="2021-10-04T04:34:28.605" v="1422"/>
          <ac:picMkLst>
            <pc:docMk/>
            <pc:sldMk cId="3744077575" sldId="2142532897"/>
            <ac:picMk id="5122" creationId="{B3F970B2-AE7C-4667-A626-0EE731036DCC}"/>
          </ac:picMkLst>
        </pc:picChg>
      </pc:sldChg>
      <pc:sldChg chg="modSp add mod">
        <pc:chgData name="Lester Sim" userId="1b76d3c6-4c3f-48d4-9ba6-f9c123aba9f5" providerId="ADAL" clId="{C051DF5B-82C1-4F52-B271-10426C342242}" dt="2021-10-04T08:02:33.630" v="1721" actId="20577"/>
        <pc:sldMkLst>
          <pc:docMk/>
          <pc:sldMk cId="2061188750" sldId="2142532898"/>
        </pc:sldMkLst>
        <pc:spChg chg="mod">
          <ac:chgData name="Lester Sim" userId="1b76d3c6-4c3f-48d4-9ba6-f9c123aba9f5" providerId="ADAL" clId="{C051DF5B-82C1-4F52-B271-10426C342242}" dt="2021-10-04T07:59:35.040" v="1471" actId="20577"/>
          <ac:spMkLst>
            <pc:docMk/>
            <pc:sldMk cId="2061188750" sldId="2142532898"/>
            <ac:spMk id="19" creationId="{1AAD67C3-CA80-4922-99EA-24803799D574}"/>
          </ac:spMkLst>
        </pc:spChg>
        <pc:spChg chg="mod">
          <ac:chgData name="Lester Sim" userId="1b76d3c6-4c3f-48d4-9ba6-f9c123aba9f5" providerId="ADAL" clId="{C051DF5B-82C1-4F52-B271-10426C342242}" dt="2021-10-04T08:02:33.630" v="1721" actId="20577"/>
          <ac:spMkLst>
            <pc:docMk/>
            <pc:sldMk cId="2061188750" sldId="2142532898"/>
            <ac:spMk id="29" creationId="{47C28491-5D20-4E0E-B39A-3817205BC4B2}"/>
          </ac:spMkLst>
        </pc:spChg>
      </pc:sldChg>
      <pc:sldMasterChg chg="delSldLayout">
        <pc:chgData name="Lester Sim" userId="1b76d3c6-4c3f-48d4-9ba6-f9c123aba9f5" providerId="ADAL" clId="{C051DF5B-82C1-4F52-B271-10426C342242}" dt="2021-09-30T00:03:08.660" v="138" actId="47"/>
        <pc:sldMasterMkLst>
          <pc:docMk/>
          <pc:sldMasterMk cId="1482585523" sldId="2147484063"/>
        </pc:sldMasterMkLst>
        <pc:sldLayoutChg chg="del">
          <pc:chgData name="Lester Sim" userId="1b76d3c6-4c3f-48d4-9ba6-f9c123aba9f5" providerId="ADAL" clId="{C051DF5B-82C1-4F52-B271-10426C342242}" dt="2021-09-30T00:03:08.660" v="138" actId="47"/>
          <pc:sldLayoutMkLst>
            <pc:docMk/>
            <pc:sldMasterMk cId="1482585523" sldId="2147484063"/>
            <pc:sldLayoutMk cId="1337298837" sldId="2147489025"/>
          </pc:sldLayoutMkLst>
        </pc:sldLayoutChg>
        <pc:sldLayoutChg chg="del">
          <pc:chgData name="Lester Sim" userId="1b76d3c6-4c3f-48d4-9ba6-f9c123aba9f5" providerId="ADAL" clId="{C051DF5B-82C1-4F52-B271-10426C342242}" dt="2021-09-30T00:03:08.660" v="138" actId="47"/>
          <pc:sldLayoutMkLst>
            <pc:docMk/>
            <pc:sldMasterMk cId="1482585523" sldId="2147484063"/>
            <pc:sldLayoutMk cId="2293106104" sldId="2147489026"/>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13BE6-1F2D-423F-A8CB-AB77D3355618}" type="datetimeFigureOut">
              <a:rPr lang="en-US" smtClean="0"/>
              <a:t>10/4/2021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A2150-3497-4CFA-96DE-EF0DE78420C2}" type="slidenum">
              <a:rPr lang="en-US" smtClean="0"/>
              <a:t>‹#›</a:t>
            </a:fld>
            <a:endParaRPr lang="en-US"/>
          </a:p>
        </p:txBody>
      </p:sp>
    </p:spTree>
    <p:extLst>
      <p:ext uri="{BB962C8B-B14F-4D97-AF65-F5344CB8AC3E}">
        <p14:creationId xmlns:p14="http://schemas.microsoft.com/office/powerpoint/2010/main" val="289372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support.microsoft.com/en-us/office/refresh-an-external-data-connection-in-excel-1524175f-777a-48fc-8fc7-c8514b984440"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a:t>
            </a:fld>
            <a:endParaRPr lang="en-US"/>
          </a:p>
        </p:txBody>
      </p:sp>
    </p:spTree>
    <p:extLst>
      <p:ext uri="{BB962C8B-B14F-4D97-AF65-F5344CB8AC3E}">
        <p14:creationId xmlns:p14="http://schemas.microsoft.com/office/powerpoint/2010/main" val="697076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16</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17</a:t>
            </a:fld>
            <a:endParaRPr lang="en-US"/>
          </a:p>
        </p:txBody>
      </p:sp>
    </p:spTree>
    <p:extLst>
      <p:ext uri="{BB962C8B-B14F-4D97-AF65-F5344CB8AC3E}">
        <p14:creationId xmlns:p14="http://schemas.microsoft.com/office/powerpoint/2010/main" val="3065282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18</a:t>
            </a:fld>
            <a:endParaRPr lang="en-US"/>
          </a:p>
        </p:txBody>
      </p:sp>
    </p:spTree>
    <p:extLst>
      <p:ext uri="{BB962C8B-B14F-4D97-AF65-F5344CB8AC3E}">
        <p14:creationId xmlns:p14="http://schemas.microsoft.com/office/powerpoint/2010/main" val="8922432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19</a:t>
            </a:fld>
            <a:endParaRPr lang="en-US"/>
          </a:p>
        </p:txBody>
      </p:sp>
    </p:spTree>
    <p:extLst>
      <p:ext uri="{BB962C8B-B14F-4D97-AF65-F5344CB8AC3E}">
        <p14:creationId xmlns:p14="http://schemas.microsoft.com/office/powerpoint/2010/main" val="15367544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20</a:t>
            </a:fld>
            <a:endParaRPr lang="en-US"/>
          </a:p>
        </p:txBody>
      </p:sp>
    </p:spTree>
    <p:extLst>
      <p:ext uri="{BB962C8B-B14F-4D97-AF65-F5344CB8AC3E}">
        <p14:creationId xmlns:p14="http://schemas.microsoft.com/office/powerpoint/2010/main" val="11146192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21</a:t>
            </a:fld>
            <a:endParaRPr lang="en-US"/>
          </a:p>
        </p:txBody>
      </p:sp>
    </p:spTree>
    <p:extLst>
      <p:ext uri="{BB962C8B-B14F-4D97-AF65-F5344CB8AC3E}">
        <p14:creationId xmlns:p14="http://schemas.microsoft.com/office/powerpoint/2010/main" val="20111138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22</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24</a:t>
            </a:fld>
            <a:endParaRPr lang="en-US"/>
          </a:p>
        </p:txBody>
      </p:sp>
    </p:spTree>
    <p:extLst>
      <p:ext uri="{BB962C8B-B14F-4D97-AF65-F5344CB8AC3E}">
        <p14:creationId xmlns:p14="http://schemas.microsoft.com/office/powerpoint/2010/main" val="3065282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SG"/>
              <a:t>https://docs.microsoft.com/en-us/learn/certifications/power-platform-fundamentals/</a:t>
            </a:r>
          </a:p>
        </p:txBody>
      </p:sp>
      <p:sp>
        <p:nvSpPr>
          <p:cNvPr id="4" name="Slide Number Placeholder 3"/>
          <p:cNvSpPr>
            <a:spLocks noGrp="1"/>
          </p:cNvSpPr>
          <p:nvPr>
            <p:ph type="sldNum" sz="quarter" idx="5"/>
          </p:nvPr>
        </p:nvSpPr>
        <p:spPr/>
        <p:txBody>
          <a:bodyPr/>
          <a:lstStyle/>
          <a:p>
            <a:fld id="{B0BA2150-3497-4CFA-96DE-EF0DE78420C2}" type="slidenum">
              <a:rPr lang="en-US" smtClean="0"/>
              <a:t>25</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Segoe UI" panose="020B0502040204020203" pitchFamily="34" charset="0"/>
              </a:rPr>
              <a:t>https://www.microsoft.com/en-us/education/s2-student-summit</a:t>
            </a:r>
          </a:p>
          <a:p>
            <a:endParaRPr lang="en-US" b="1" i="0" dirty="0">
              <a:solidFill>
                <a:srgbClr val="000000"/>
              </a:solidFill>
              <a:effectLst/>
              <a:latin typeface="Segoe UI" panose="020B0502040204020203" pitchFamily="34" charset="0"/>
            </a:endParaRPr>
          </a:p>
          <a:p>
            <a:r>
              <a:rPr lang="en-US" b="1" i="0" dirty="0">
                <a:solidFill>
                  <a:srgbClr val="000000"/>
                </a:solidFill>
                <a:effectLst/>
                <a:latin typeface="Segoe UI" panose="020B0502040204020203" pitchFamily="34" charset="0"/>
              </a:rPr>
              <a:t>LEARN</a:t>
            </a:r>
            <a:r>
              <a:rPr lang="en-US" b="0" i="0" dirty="0">
                <a:solidFill>
                  <a:srgbClr val="000000"/>
                </a:solidFill>
                <a:effectLst/>
                <a:latin typeface="Segoe UI" panose="020B0502040204020203" pitchFamily="34" charset="0"/>
              </a:rPr>
              <a:t> from Microsoft executives, </a:t>
            </a:r>
            <a:r>
              <a:rPr lang="en-US" b="1" i="0" dirty="0">
                <a:solidFill>
                  <a:srgbClr val="000000"/>
                </a:solidFill>
                <a:effectLst/>
                <a:latin typeface="Segoe UI" panose="020B0502040204020203" pitchFamily="34" charset="0"/>
              </a:rPr>
              <a:t>EXPLORE</a:t>
            </a:r>
            <a:r>
              <a:rPr lang="en-US" b="0" i="0" dirty="0">
                <a:solidFill>
                  <a:srgbClr val="000000"/>
                </a:solidFill>
                <a:effectLst/>
                <a:latin typeface="Segoe UI" panose="020B0502040204020203" pitchFamily="34" charset="0"/>
              </a:rPr>
              <a:t> the latest on Microsoft technologies and </a:t>
            </a:r>
            <a:r>
              <a:rPr lang="en-US" b="1" i="0" dirty="0">
                <a:solidFill>
                  <a:srgbClr val="000000"/>
                </a:solidFill>
                <a:effectLst/>
                <a:latin typeface="Segoe UI" panose="020B0502040204020203" pitchFamily="34" charset="0"/>
              </a:rPr>
              <a:t>ACCELERATE</a:t>
            </a:r>
            <a:r>
              <a:rPr lang="en-US" b="0" i="0" dirty="0">
                <a:solidFill>
                  <a:srgbClr val="000000"/>
                </a:solidFill>
                <a:effectLst/>
                <a:latin typeface="Segoe UI" panose="020B0502040204020203" pitchFamily="34" charset="0"/>
              </a:rPr>
              <a:t> their path by skilling up and raising their profile.</a:t>
            </a:r>
          </a:p>
          <a:p>
            <a:r>
              <a:rPr lang="en-US" b="0" i="0" dirty="0">
                <a:solidFill>
                  <a:srgbClr val="000000"/>
                </a:solidFill>
                <a:effectLst/>
                <a:latin typeface="Segoe UI" panose="020B0502040204020203" pitchFamily="34" charset="0"/>
              </a:rPr>
              <a:t>Each day offers 2 hours of keynote sessions covering a variety of topics including executive insights, tech tools, and career advice.</a:t>
            </a:r>
          </a:p>
          <a:p>
            <a:r>
              <a:rPr lang="en-US" b="0" i="0" dirty="0">
                <a:solidFill>
                  <a:srgbClr val="000000"/>
                </a:solidFill>
                <a:effectLst/>
                <a:latin typeface="Segoe UI" panose="020B0502040204020203" pitchFamily="34" charset="0"/>
              </a:rPr>
              <a:t>We’ve also made it easy to </a:t>
            </a:r>
            <a:r>
              <a:rPr lang="en-US" b="1" i="0" dirty="0">
                <a:solidFill>
                  <a:srgbClr val="000000"/>
                </a:solidFill>
                <a:effectLst/>
                <a:latin typeface="Segoe UI" panose="020B0502040204020203" pitchFamily="34" charset="0"/>
              </a:rPr>
              <a:t>get ready for Microsoft certification</a:t>
            </a:r>
            <a:r>
              <a:rPr lang="en-US" b="0" i="0" dirty="0">
                <a:solidFill>
                  <a:srgbClr val="000000"/>
                </a:solidFill>
                <a:effectLst/>
                <a:latin typeface="Segoe UI" panose="020B0502040204020203" pitchFamily="34" charset="0"/>
              </a:rPr>
              <a:t> by offering additional daily 4-hour exam cram sessions aligned to Microsoft’s Fundamentals certifications – featuring Azure Data, Security, Identity &amp; Compliance and Power Platform!</a:t>
            </a:r>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26</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a:t>
            </a:fld>
            <a:endParaRPr lang="en-US"/>
          </a:p>
        </p:txBody>
      </p:sp>
    </p:spTree>
    <p:extLst>
      <p:ext uri="{BB962C8B-B14F-4D97-AF65-F5344CB8AC3E}">
        <p14:creationId xmlns:p14="http://schemas.microsoft.com/office/powerpoint/2010/main" val="69707666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27</a:t>
            </a:fld>
            <a:endParaRPr lang="en-US"/>
          </a:p>
        </p:txBody>
      </p:sp>
    </p:spTree>
    <p:extLst>
      <p:ext uri="{BB962C8B-B14F-4D97-AF65-F5344CB8AC3E}">
        <p14:creationId xmlns:p14="http://schemas.microsoft.com/office/powerpoint/2010/main" val="8500533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Facilitators: Mavis, Jason, </a:t>
            </a:r>
            <a:r>
              <a:rPr lang="en-SG" sz="1800" b="0" i="0" u="none" strike="noStrike" dirty="0">
                <a:solidFill>
                  <a:srgbClr val="000000"/>
                </a:solidFill>
                <a:effectLst/>
                <a:latin typeface="Calibri" panose="020F0502020204030204" pitchFamily="34" charset="0"/>
              </a:rPr>
              <a:t>June, Cheng Heng, Ian Ng, Ian Soo, Wei Liang, Daniel</a:t>
            </a:r>
            <a:r>
              <a:rPr lang="en-SG" dirty="0"/>
              <a:t> </a:t>
            </a:r>
          </a:p>
        </p:txBody>
      </p:sp>
      <p:sp>
        <p:nvSpPr>
          <p:cNvPr id="4" name="Slide Number Placeholder 3"/>
          <p:cNvSpPr>
            <a:spLocks noGrp="1"/>
          </p:cNvSpPr>
          <p:nvPr>
            <p:ph type="sldNum" sz="quarter" idx="5"/>
          </p:nvPr>
        </p:nvSpPr>
        <p:spPr/>
        <p:txBody>
          <a:bodyPr/>
          <a:lstStyle/>
          <a:p>
            <a:fld id="{B0BA2150-3497-4CFA-96DE-EF0DE78420C2}" type="slidenum">
              <a:rPr lang="en-US" smtClean="0"/>
              <a:t>3</a:t>
            </a:fld>
            <a:endParaRPr lang="en-US"/>
          </a:p>
        </p:txBody>
      </p:sp>
    </p:spTree>
    <p:extLst>
      <p:ext uri="{BB962C8B-B14F-4D97-AF65-F5344CB8AC3E}">
        <p14:creationId xmlns:p14="http://schemas.microsoft.com/office/powerpoint/2010/main" val="6970766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4</a:t>
            </a:fld>
            <a:endParaRPr lang="en-US"/>
          </a:p>
        </p:txBody>
      </p:sp>
    </p:spTree>
    <p:extLst>
      <p:ext uri="{BB962C8B-B14F-4D97-AF65-F5344CB8AC3E}">
        <p14:creationId xmlns:p14="http://schemas.microsoft.com/office/powerpoint/2010/main" val="311631396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7</a:t>
            </a:fld>
            <a:endParaRPr lang="en-US"/>
          </a:p>
        </p:txBody>
      </p:sp>
    </p:spTree>
    <p:extLst>
      <p:ext uri="{BB962C8B-B14F-4D97-AF65-F5344CB8AC3E}">
        <p14:creationId xmlns:p14="http://schemas.microsoft.com/office/powerpoint/2010/main" val="3116313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10</a:t>
            </a:fld>
            <a:endParaRPr lang="en-US"/>
          </a:p>
        </p:txBody>
      </p:sp>
    </p:spTree>
    <p:extLst>
      <p:ext uri="{BB962C8B-B14F-4D97-AF65-F5344CB8AC3E}">
        <p14:creationId xmlns:p14="http://schemas.microsoft.com/office/powerpoint/2010/main" val="29586415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12</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14</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1E1E1E"/>
                </a:solidFill>
                <a:effectLst/>
                <a:latin typeface="Segoe UI" panose="020B0502040204020203" pitchFamily="34" charset="0"/>
              </a:rPr>
              <a:t>Use Power Query to combine multiple files with the same schema stored in a single folder into one table. For example, each month you want to combine budget workbooks from multiple departments, where the columns are the same, but the number of rows and values differ in each workbook. Once you set it up, you can apply additional transformations as you would with any single imported data source and then </a:t>
            </a:r>
            <a:r>
              <a:rPr lang="en-US" b="0" i="0" u="none" strike="noStrike">
                <a:solidFill>
                  <a:srgbClr val="006CB4"/>
                </a:solidFill>
                <a:effectLst/>
                <a:latin typeface="Segoe UI" panose="020B0502040204020203" pitchFamily="34" charset="0"/>
                <a:hlinkClick r:id="rId3"/>
              </a:rPr>
              <a:t>refresh the data</a:t>
            </a:r>
            <a:r>
              <a:rPr lang="en-US" b="0" i="0">
                <a:solidFill>
                  <a:srgbClr val="1E1E1E"/>
                </a:solidFill>
                <a:effectLst/>
                <a:latin typeface="Segoe UI" panose="020B0502040204020203" pitchFamily="34" charset="0"/>
              </a:rPr>
              <a:t> to see results for each month.  </a:t>
            </a:r>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15</a:t>
            </a:fld>
            <a:endParaRPr lang="en-US"/>
          </a:p>
        </p:txBody>
      </p:sp>
    </p:spTree>
    <p:extLst>
      <p:ext uri="{BB962C8B-B14F-4D97-AF65-F5344CB8AC3E}">
        <p14:creationId xmlns:p14="http://schemas.microsoft.com/office/powerpoint/2010/main" val="1615411024"/>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png"/></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4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5.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79.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4.gif"/><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E17B1-5C5E-4909-A12B-E0593FD2F579}"/>
              </a:ext>
            </a:extLst>
          </p:cNvPr>
          <p:cNvPicPr>
            <a:picLocks noChangeAspect="1"/>
          </p:cNvPicPr>
          <p:nvPr userDrawn="1"/>
        </p:nvPicPr>
        <p:blipFill>
          <a:blip r:embed="rId2"/>
          <a:stretch>
            <a:fillRect/>
          </a:stretch>
        </p:blipFill>
        <p:spPr>
          <a:xfrm>
            <a:off x="-186699" y="620"/>
            <a:ext cx="14287500" cy="6858000"/>
          </a:xfrm>
          <a:prstGeom prst="rect">
            <a:avLst/>
          </a:prstGeom>
        </p:spPr>
      </p:pic>
      <p:pic>
        <p:nvPicPr>
          <p:cNvPr id="8" name="Picture 7" descr="Azure_Icon.png">
            <a:extLst>
              <a:ext uri="{FF2B5EF4-FFF2-40B4-BE49-F238E27FC236}">
                <a16:creationId xmlns:a16="http://schemas.microsoft.com/office/drawing/2014/main" id="{D95A0F5E-A1DD-49B1-8AD9-E45423731BF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23190" y="5781985"/>
            <a:ext cx="974462" cy="739925"/>
          </a:xfrm>
          <a:prstGeom prst="rect">
            <a:avLst/>
          </a:prstGeom>
          <a:ln>
            <a:noFill/>
          </a:ln>
        </p:spPr>
      </p:pic>
      <p:pic>
        <p:nvPicPr>
          <p:cNvPr id="9" name="Picture 8" descr="microsoft-dynamics-crm-365-icon.png">
            <a:extLst>
              <a:ext uri="{FF2B5EF4-FFF2-40B4-BE49-F238E27FC236}">
                <a16:creationId xmlns:a16="http://schemas.microsoft.com/office/drawing/2014/main" id="{8E034657-007C-4BF7-B2AB-BD22CFE562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0888" y="3399473"/>
            <a:ext cx="1265112" cy="1265103"/>
          </a:xfrm>
          <a:prstGeom prst="rect">
            <a:avLst/>
          </a:prstGeom>
          <a:ln>
            <a:noFill/>
          </a:ln>
        </p:spPr>
      </p:pic>
      <p:pic>
        <p:nvPicPr>
          <p:cNvPr id="10" name="Picture 9" descr="365_Icon.png">
            <a:extLst>
              <a:ext uri="{FF2B5EF4-FFF2-40B4-BE49-F238E27FC236}">
                <a16:creationId xmlns:a16="http://schemas.microsoft.com/office/drawing/2014/main" id="{988002FF-56F6-4B2F-99BD-74871C7C0FE4}"/>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14120" y="5874478"/>
            <a:ext cx="618349" cy="739925"/>
          </a:xfrm>
          <a:prstGeom prst="rect">
            <a:avLst/>
          </a:prstGeom>
          <a:ln>
            <a:noFill/>
          </a:ln>
        </p:spPr>
      </p:pic>
      <p:pic>
        <p:nvPicPr>
          <p:cNvPr id="1028" name="Picture 4" descr="White linkedin icon png 5 » PNG Image">
            <a:extLst>
              <a:ext uri="{FF2B5EF4-FFF2-40B4-BE49-F238E27FC236}">
                <a16:creationId xmlns:a16="http://schemas.microsoft.com/office/drawing/2014/main" id="{E00FAFA4-9B73-4ACD-85BB-4A63B0F972E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32469" y="3671147"/>
            <a:ext cx="819604" cy="8196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rawing&#10;&#10;Description automatically generated">
            <a:extLst>
              <a:ext uri="{FF2B5EF4-FFF2-40B4-BE49-F238E27FC236}">
                <a16:creationId xmlns:a16="http://schemas.microsoft.com/office/drawing/2014/main" id="{C6E29E24-B9D9-4A13-AB32-66D1E15A70B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30440" b="26411"/>
          <a:stretch/>
        </p:blipFill>
        <p:spPr>
          <a:xfrm>
            <a:off x="3949945" y="4705352"/>
            <a:ext cx="3825392" cy="739924"/>
          </a:xfrm>
          <a:prstGeom prst="rect">
            <a:avLst/>
          </a:prstGeom>
        </p:spPr>
      </p:pic>
      <p:sp>
        <p:nvSpPr>
          <p:cNvPr id="19" name="Title Placeholder 1">
            <a:extLst>
              <a:ext uri="{FF2B5EF4-FFF2-40B4-BE49-F238E27FC236}">
                <a16:creationId xmlns:a16="http://schemas.microsoft.com/office/drawing/2014/main" id="{F38C037E-1701-4C78-A7D1-DB04066A9339}"/>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0" name="Text Placeholder 29">
            <a:extLst>
              <a:ext uri="{FF2B5EF4-FFF2-40B4-BE49-F238E27FC236}">
                <a16:creationId xmlns:a16="http://schemas.microsoft.com/office/drawing/2014/main" id="{D4B47780-EB94-42EE-8B46-2D8D2BD5481F}"/>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007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grpSp>
        <p:nvGrpSpPr>
          <p:cNvPr id="16" name="Group 15">
            <a:extLst>
              <a:ext uri="{FF2B5EF4-FFF2-40B4-BE49-F238E27FC236}">
                <a16:creationId xmlns:a16="http://schemas.microsoft.com/office/drawing/2014/main" id="{473B9F34-40F1-4F41-A083-15217BA19316}"/>
              </a:ext>
            </a:extLst>
          </p:cNvPr>
          <p:cNvGrpSpPr/>
          <p:nvPr userDrawn="1"/>
        </p:nvGrpSpPr>
        <p:grpSpPr>
          <a:xfrm>
            <a:off x="-7563" y="6178590"/>
            <a:ext cx="12199563" cy="679410"/>
            <a:chOff x="-7563" y="6178590"/>
            <a:chExt cx="12199563" cy="679410"/>
          </a:xfrm>
        </p:grpSpPr>
        <p:sp>
          <p:nvSpPr>
            <p:cNvPr id="10" name="Rectangle 9">
              <a:extLst>
                <a:ext uri="{FF2B5EF4-FFF2-40B4-BE49-F238E27FC236}">
                  <a16:creationId xmlns:a16="http://schemas.microsoft.com/office/drawing/2014/main" id="{BC232053-683F-4468-AD61-C1018BD24E13}"/>
                </a:ext>
              </a:extLst>
            </p:cNvPr>
            <p:cNvSpPr/>
            <p:nvPr userDrawn="1"/>
          </p:nvSpPr>
          <p:spPr>
            <a:xfrm>
              <a:off x="0" y="6225007"/>
              <a:ext cx="12192000" cy="63299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CF5A0E87-B341-48ED-A096-6E6CB2B5BB0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92992" y="6225007"/>
              <a:ext cx="1586104" cy="583359"/>
            </a:xfrm>
            <a:prstGeom prst="rect">
              <a:avLst/>
            </a:prstGeom>
          </p:spPr>
        </p:pic>
        <p:pic>
          <p:nvPicPr>
            <p:cNvPr id="3" name="Picture 2" descr="A picture containing light, lit, sitting, city&#10;&#10;Description automatically generated">
              <a:extLst>
                <a:ext uri="{FF2B5EF4-FFF2-40B4-BE49-F238E27FC236}">
                  <a16:creationId xmlns:a16="http://schemas.microsoft.com/office/drawing/2014/main" id="{49D51907-0288-4F49-B1F2-EC9D6D960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59" t="6784" r="3310" b="39394"/>
            <a:stretch/>
          </p:blipFill>
          <p:spPr>
            <a:xfrm>
              <a:off x="-7563" y="6178590"/>
              <a:ext cx="1526019" cy="679409"/>
            </a:xfrm>
            <a:prstGeom prst="rect">
              <a:avLst/>
            </a:prstGeom>
          </p:spPr>
        </p:pic>
        <p:pic>
          <p:nvPicPr>
            <p:cNvPr id="12" name="Picture 11" descr="A picture containing toy, birthday, table&#10;&#10;Description automatically generated">
              <a:extLst>
                <a:ext uri="{FF2B5EF4-FFF2-40B4-BE49-F238E27FC236}">
                  <a16:creationId xmlns:a16="http://schemas.microsoft.com/office/drawing/2014/main" id="{2EBE4AB3-9F5D-49C3-862C-36E497B27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18677" y="6225007"/>
              <a:ext cx="737932" cy="623627"/>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6D2114-D7B7-4E81-AAFA-ADB884F8FD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363363" y="6265275"/>
              <a:ext cx="333843" cy="583359"/>
            </a:xfrm>
            <a:prstGeom prst="rect">
              <a:avLst/>
            </a:prstGeom>
          </p:spPr>
        </p:pic>
      </p:grpSp>
    </p:spTree>
    <p:extLst>
      <p:ext uri="{BB962C8B-B14F-4D97-AF65-F5344CB8AC3E}">
        <p14:creationId xmlns:p14="http://schemas.microsoft.com/office/powerpoint/2010/main" val="3902182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2759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2153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83852"/>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99617561"/>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797104"/>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5630133"/>
      </p:ext>
    </p:extLst>
  </p:cSld>
  <p:clrMapOvr>
    <a:masterClrMapping/>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6220644"/>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739994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3217887"/>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176034742"/>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0E400ECE-56C3-45E9-8A40-179B2E1F4B03}"/>
              </a:ext>
            </a:extLst>
          </p:cNvPr>
          <p:cNvSpPr>
            <a:spLocks noGrp="1"/>
          </p:cNvSpPr>
          <p:nvPr>
            <p:ph type="body" sz="quarter" idx="13"/>
          </p:nvPr>
        </p:nvSpPr>
        <p:spPr>
          <a:xfrm>
            <a:off x="588263" y="1523506"/>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4C4C0192-E867-4098-A642-698012507B0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025F6C2-6B07-41AC-A288-58A5A5F1D2B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4026704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60614573"/>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529074"/>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2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407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712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279962507"/>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3706904"/>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0DEC3-BD0F-4691-AFBD-D0A393631E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8066"/>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B6FB5-75AF-2140-BA8E-9A6DFFA38086}"/>
              </a:ext>
            </a:extLst>
          </p:cNvPr>
          <p:cNvSpPr>
            <a:spLocks noGrp="1"/>
          </p:cNvSpPr>
          <p:nvPr>
            <p:ph type="body" sz="quarter" idx="15" hasCustomPrompt="1"/>
          </p:nvPr>
        </p:nvSpPr>
        <p:spPr>
          <a:xfrm>
            <a:off x="606443" y="1887538"/>
            <a:ext cx="4168485" cy="3059112"/>
          </a:xfrm>
        </p:spPr>
        <p:txBody>
          <a:bodyPr>
            <a:normAutofit/>
          </a:bodyPr>
          <a:lstStyle>
            <a:lvl1pPr>
              <a:defRPr sz="1600"/>
            </a:lvl1pPr>
          </a:lstStyle>
          <a:p>
            <a:pPr lvl="0"/>
            <a:r>
              <a:rPr lang="en-GB"/>
              <a:t>Add text</a:t>
            </a:r>
            <a:endParaRPr lang="en-US"/>
          </a:p>
        </p:txBody>
      </p:sp>
      <p:sp>
        <p:nvSpPr>
          <p:cNvPr id="7" name="Slide Number Placeholder 6">
            <a:extLst>
              <a:ext uri="{FF2B5EF4-FFF2-40B4-BE49-F238E27FC236}">
                <a16:creationId xmlns:a16="http://schemas.microsoft.com/office/drawing/2014/main" id="{C30FEFFE-A257-4456-9665-66A7C92ADF37}"/>
              </a:ext>
            </a:extLst>
          </p:cNvPr>
          <p:cNvSpPr>
            <a:spLocks noGrp="1"/>
          </p:cNvSpPr>
          <p:nvPr>
            <p:ph type="sldNum" sz="quarter" idx="18"/>
          </p:nvPr>
        </p:nvSpPr>
        <p:spPr>
          <a:xfrm>
            <a:off x="9159459" y="6489436"/>
            <a:ext cx="2743200" cy="365125"/>
          </a:xfrm>
          <a:prstGeom prst="rect">
            <a:avLst/>
          </a:prstGeom>
        </p:spPr>
        <p:txBody>
          <a:bodyPr/>
          <a:lstStyle/>
          <a:p>
            <a:fld id="{6CBB999D-3509-3345-BD2A-58AC16F53E8B}" type="slidenum">
              <a:rPr lang="en-US" smtClean="0"/>
              <a:pPr/>
              <a:t>‹#›</a:t>
            </a:fld>
            <a:endParaRPr lang="en-US"/>
          </a:p>
        </p:txBody>
      </p:sp>
      <p:sp>
        <p:nvSpPr>
          <p:cNvPr id="2" name="Title 1">
            <a:extLst>
              <a:ext uri="{FF2B5EF4-FFF2-40B4-BE49-F238E27FC236}">
                <a16:creationId xmlns:a16="http://schemas.microsoft.com/office/drawing/2014/main" id="{ABA534E6-AA56-4EC7-B559-51AC16DAF51A}"/>
              </a:ext>
            </a:extLst>
          </p:cNvPr>
          <p:cNvSpPr>
            <a:spLocks noGrp="1"/>
          </p:cNvSpPr>
          <p:nvPr>
            <p:ph type="title"/>
          </p:nvPr>
        </p:nvSpPr>
        <p:spPr>
          <a:xfrm>
            <a:off x="606443" y="525271"/>
            <a:ext cx="10515600" cy="1042671"/>
          </a:xfrm>
        </p:spPr>
        <p:txBody>
          <a:bodyPr/>
          <a:lstStyle>
            <a:lvl1pPr>
              <a:defRPr b="1"/>
            </a:lvl1pPr>
          </a:lstStyle>
          <a:p>
            <a:r>
              <a:rPr lang="en-US"/>
              <a:t>Click to edit Master title style</a:t>
            </a:r>
            <a:endParaRPr lang="en-SG"/>
          </a:p>
        </p:txBody>
      </p:sp>
      <p:sp>
        <p:nvSpPr>
          <p:cNvPr id="11" name="Text Placeholder 10">
            <a:extLst>
              <a:ext uri="{FF2B5EF4-FFF2-40B4-BE49-F238E27FC236}">
                <a16:creationId xmlns:a16="http://schemas.microsoft.com/office/drawing/2014/main" id="{096A56E5-340E-48B4-AF23-FEF9964E7C03}"/>
              </a:ext>
            </a:extLst>
          </p:cNvPr>
          <p:cNvSpPr>
            <a:spLocks noGrp="1"/>
          </p:cNvSpPr>
          <p:nvPr>
            <p:ph type="body" sz="quarter" idx="19" hasCustomPrompt="1"/>
          </p:nvPr>
        </p:nvSpPr>
        <p:spPr>
          <a:xfrm>
            <a:off x="606441" y="1105175"/>
            <a:ext cx="10515599" cy="544513"/>
          </a:xfrm>
        </p:spPr>
        <p:txBody>
          <a:bodyPr>
            <a:normAutofit/>
          </a:bodyPr>
          <a:lstStyle>
            <a:lvl1pPr>
              <a:defRPr sz="2000" b="0">
                <a:solidFill>
                  <a:srgbClr val="00A7E1"/>
                </a:solidFill>
              </a:defRPr>
            </a:lvl1pPr>
          </a:lstStyle>
          <a:p>
            <a:r>
              <a:rPr lang="en-US"/>
              <a:t>CLICK TO ADD SUBTITLE</a:t>
            </a:r>
          </a:p>
        </p:txBody>
      </p:sp>
    </p:spTree>
    <p:extLst>
      <p:ext uri="{BB962C8B-B14F-4D97-AF65-F5344CB8AC3E}">
        <p14:creationId xmlns:p14="http://schemas.microsoft.com/office/powerpoint/2010/main" val="629591426"/>
      </p:ext>
    </p:extLst>
  </p:cSld>
  <p:clrMapOvr>
    <a:masterClrMapping/>
  </p:clrMapOvr>
  <p:hf hdr="0" ftr="0" dt="0"/>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363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18851-690D-4EE6-BC8D-1010CF816E72}"/>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8" name="Title Placeholder 1">
            <a:extLst>
              <a:ext uri="{FF2B5EF4-FFF2-40B4-BE49-F238E27FC236}">
                <a16:creationId xmlns:a16="http://schemas.microsoft.com/office/drawing/2014/main" id="{3A417798-7F09-4075-8747-71823C51A2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4A149E71-B7A8-4BBA-9F44-71E316C6267A}"/>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623385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7424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36472"/>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12859"/>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69245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0007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54096"/>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391010"/>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171544"/>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8201"/>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348732"/>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774102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406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82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5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64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19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88620"/>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3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19900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19568" y="76424"/>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53923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08398126"/>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620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584877690"/>
      </p:ext>
    </p:extLst>
  </p:cSld>
  <p:clrMapOvr>
    <a:masterClrMapping/>
  </p:clrMapOvr>
  <p:transition spd="slow">
    <p:push/>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446715" y="6029313"/>
            <a:ext cx="387218" cy="358621"/>
          </a:xfrm>
          <a:prstGeom prst="rect">
            <a:avLst/>
          </a:prstGeom>
        </p:spPr>
      </p:pic>
      <p:pic>
        <p:nvPicPr>
          <p:cNvPr id="7" name="Picture 6"/>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a:stretch/>
        </p:blipFill>
        <p:spPr bwMode="invGray">
          <a:xfrm>
            <a:off x="863194" y="6029313"/>
            <a:ext cx="1252309" cy="358621"/>
          </a:xfrm>
          <a:prstGeom prst="rect">
            <a:avLst/>
          </a:prstGeom>
        </p:spPr>
      </p:pic>
    </p:spTree>
    <p:extLst>
      <p:ext uri="{BB962C8B-B14F-4D97-AF65-F5344CB8AC3E}">
        <p14:creationId xmlns:p14="http://schemas.microsoft.com/office/powerpoint/2010/main" val="235400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3616953355"/>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0831798" cy="899665"/>
          </a:xfrm>
        </p:spPr>
        <p:txBody>
          <a:bodyPr/>
          <a:lstStyle/>
          <a:p>
            <a:r>
              <a:rPr lang="en-US"/>
              <a:t>Click to edit Master</a:t>
            </a:r>
          </a:p>
        </p:txBody>
      </p:sp>
      <p:sp>
        <p:nvSpPr>
          <p:cNvPr id="4" name="Text Placeholder 3"/>
          <p:cNvSpPr>
            <a:spLocks noGrp="1"/>
          </p:cNvSpPr>
          <p:nvPr>
            <p:ph type="body" sz="quarter" idx="11"/>
          </p:nvPr>
        </p:nvSpPr>
        <p:spPr>
          <a:xfrm>
            <a:off x="269239" y="1038194"/>
            <a:ext cx="4916906" cy="561290"/>
          </a:xfrm>
        </p:spPr>
        <p:txBody>
          <a:bodyPr/>
          <a:lstStyle>
            <a:lvl1pPr marL="0" indent="0">
              <a:buNone/>
              <a:defRPr sz="2745">
                <a:solidFill>
                  <a:schemeClr val="tx2"/>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a:t>Edit Master text styles</a:t>
            </a:r>
          </a:p>
        </p:txBody>
      </p:sp>
    </p:spTree>
    <p:extLst>
      <p:ext uri="{BB962C8B-B14F-4D97-AF65-F5344CB8AC3E}">
        <p14:creationId xmlns:p14="http://schemas.microsoft.com/office/powerpoint/2010/main" val="10520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78012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197559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328813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214105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074" name="Picture 2" descr="Contact Us Customer Service Sketch Doodle Icons Seamless Pattern ...">
            <a:extLst>
              <a:ext uri="{FF2B5EF4-FFF2-40B4-BE49-F238E27FC236}">
                <a16:creationId xmlns:a16="http://schemas.microsoft.com/office/drawing/2014/main" id="{C62EEB6D-E53A-4D18-A1F9-09F1C2C500CD}"/>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9732FADA-320A-4094-BE48-31DD45356C72}"/>
              </a:ext>
            </a:extLst>
          </p:cNvPr>
          <p:cNvSpPr/>
          <p:nvPr userDrawn="1"/>
        </p:nvSpPr>
        <p:spPr>
          <a:xfrm>
            <a:off x="-38793" y="0"/>
            <a:ext cx="6659592"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3411560"/>
            <a:ext cx="6070629"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3" y="2857654"/>
            <a:ext cx="6071330"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descr="MSFT_logo_rgb_W-Wht_D.pdf">
            <a:extLst>
              <a:ext uri="{FF2B5EF4-FFF2-40B4-BE49-F238E27FC236}">
                <a16:creationId xmlns:a16="http://schemas.microsoft.com/office/drawing/2014/main" id="{42238182-A17E-4D2C-BD5E-A2D6C2B51E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48" y="-59045"/>
            <a:ext cx="1586104" cy="583359"/>
          </a:xfrm>
          <a:prstGeom prst="rect">
            <a:avLst/>
          </a:prstGeom>
        </p:spPr>
      </p:pic>
    </p:spTree>
    <p:extLst>
      <p:ext uri="{BB962C8B-B14F-4D97-AF65-F5344CB8AC3E}">
        <p14:creationId xmlns:p14="http://schemas.microsoft.com/office/powerpoint/2010/main" val="484809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403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45483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36535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10968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69521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4726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32323630"/>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27091085"/>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7007793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471745602"/>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59EFB-E948-48ED-8287-B5D2CA8BF8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8263"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1" name="Text Placeholder 19">
            <a:extLst>
              <a:ext uri="{FF2B5EF4-FFF2-40B4-BE49-F238E27FC236}">
                <a16:creationId xmlns:a16="http://schemas.microsoft.com/office/drawing/2014/main" id="{3917FD99-AA15-4F9B-86BC-1F3D240F2FCD}"/>
              </a:ext>
            </a:extLst>
          </p:cNvPr>
          <p:cNvSpPr>
            <a:spLocks noGrp="1"/>
          </p:cNvSpPr>
          <p:nvPr>
            <p:ph type="body" sz="quarter" idx="14"/>
          </p:nvPr>
        </p:nvSpPr>
        <p:spPr>
          <a:xfrm>
            <a:off x="6352425"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455009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1672699"/>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273738496"/>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69719"/>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12266"/>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51242336"/>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572378557"/>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6153"/>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96943"/>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227496293"/>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975424883"/>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5CAE30-FD7A-43EE-BE90-146A4FE2053B}"/>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7868" y="3429000"/>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7868" y="2548440"/>
            <a:ext cx="544343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5443127"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212408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4591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62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23862777"/>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709873586"/>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78166288"/>
      </p:ext>
    </p:extLst>
  </p:cSld>
  <p:clrMapOvr>
    <a:masterClrMapping/>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05179075"/>
      </p:ext>
    </p:extLst>
  </p:cSld>
  <p:clrMapOvr>
    <a:masterClrMapping/>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18825805"/>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4176552984"/>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a:t>Device layout 2: two columns</a:t>
            </a:r>
          </a:p>
        </p:txBody>
      </p:sp>
    </p:spTree>
    <p:extLst>
      <p:ext uri="{BB962C8B-B14F-4D97-AF65-F5344CB8AC3E}">
        <p14:creationId xmlns:p14="http://schemas.microsoft.com/office/powerpoint/2010/main" val="3423870585"/>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15390143"/>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3A94A-049B-48C2-8424-D56AE706C428}"/>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Text Placeholder 2">
            <a:extLst>
              <a:ext uri="{FF2B5EF4-FFF2-40B4-BE49-F238E27FC236}">
                <a16:creationId xmlns:a16="http://schemas.microsoft.com/office/drawing/2014/main" id="{DFD2EE62-CA9F-42D6-962B-ADC61955DA27}"/>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0A4E28-D45E-424A-9894-618B5378BC75}"/>
              </a:ext>
            </a:extLst>
          </p:cNvPr>
          <p:cNvSpPr>
            <a:spLocks noGrp="1"/>
          </p:cNvSpPr>
          <p:nvPr>
            <p:ph sz="half" idx="2"/>
          </p:nvPr>
        </p:nvSpPr>
        <p:spPr>
          <a:xfrm>
            <a:off x="839788" y="2505075"/>
            <a:ext cx="5157787"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85DE8-57A4-442D-882D-12C924757A6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A45CB-BBA5-4AE7-B0E8-E9A527D58994}"/>
              </a:ext>
            </a:extLst>
          </p:cNvPr>
          <p:cNvSpPr>
            <a:spLocks noGrp="1"/>
          </p:cNvSpPr>
          <p:nvPr>
            <p:ph sz="quarter" idx="4"/>
          </p:nvPr>
        </p:nvSpPr>
        <p:spPr>
          <a:xfrm>
            <a:off x="6172200" y="2505075"/>
            <a:ext cx="5183188"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1F692DA5-86E8-40CF-9707-479DA682D800}"/>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3" name="Slide Number Placeholder 5">
            <a:extLst>
              <a:ext uri="{FF2B5EF4-FFF2-40B4-BE49-F238E27FC236}">
                <a16:creationId xmlns:a16="http://schemas.microsoft.com/office/drawing/2014/main" id="{9A7EBC7D-049D-4F77-97A6-AA3272DCB32A}"/>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6" name="Title Placeholder 1">
            <a:extLst>
              <a:ext uri="{FF2B5EF4-FFF2-40B4-BE49-F238E27FC236}">
                <a16:creationId xmlns:a16="http://schemas.microsoft.com/office/drawing/2014/main" id="{CD8BD527-FB99-4FFD-B009-519C971BDDB0}"/>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7" name="Text Placeholder 6">
            <a:extLst>
              <a:ext uri="{FF2B5EF4-FFF2-40B4-BE49-F238E27FC236}">
                <a16:creationId xmlns:a16="http://schemas.microsoft.com/office/drawing/2014/main" id="{AF5610DE-EF9D-4D75-B3B0-D4658524B9C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45064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898712456"/>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05094185"/>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63364776"/>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273906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37720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6"/>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5"/>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Products and Services</a:t>
            </a:r>
          </a:p>
        </p:txBody>
      </p:sp>
      <p:sp>
        <p:nvSpPr>
          <p:cNvPr id="46" name="TextBox 45"/>
          <p:cNvSpPr txBox="1"/>
          <p:nvPr userDrawn="1"/>
        </p:nvSpPr>
        <p:spPr>
          <a:xfrm>
            <a:off x="4153883"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Country</a:t>
            </a:r>
          </a:p>
        </p:txBody>
      </p:sp>
    </p:spTree>
    <p:extLst>
      <p:ext uri="{BB962C8B-B14F-4D97-AF65-F5344CB8AC3E}">
        <p14:creationId xmlns:p14="http://schemas.microsoft.com/office/powerpoint/2010/main" val="296868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584840-FBD5-45F5-A358-07A2B03C475D}"/>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3" name="Picture Placeholder 2">
            <a:extLst>
              <a:ext uri="{FF2B5EF4-FFF2-40B4-BE49-F238E27FC236}">
                <a16:creationId xmlns:a16="http://schemas.microsoft.com/office/drawing/2014/main" id="{E50FAA9F-A9FB-478A-A4A8-C90D04662FBC}"/>
              </a:ext>
            </a:extLst>
          </p:cNvPr>
          <p:cNvSpPr>
            <a:spLocks noGrp="1"/>
          </p:cNvSpPr>
          <p:nvPr>
            <p:ph type="pic" sz="quarter" idx="13"/>
          </p:nvPr>
        </p:nvSpPr>
        <p:spPr>
          <a:xfrm>
            <a:off x="921774" y="2104246"/>
            <a:ext cx="2647335" cy="2588342"/>
          </a:xfrm>
          <a:prstGeom prst="flowChartConnector">
            <a:avLst/>
          </a:prstGeom>
        </p:spPr>
        <p:txBody>
          <a:bodyPr/>
          <a:lstStyle>
            <a:lvl1pPr marL="0" indent="0" algn="ctr">
              <a:buNone/>
              <a:defRPr/>
            </a:lvl1pPr>
          </a:lstStyle>
          <a:p>
            <a:endParaRPr lang="en-US"/>
          </a:p>
        </p:txBody>
      </p:sp>
      <p:pic>
        <p:nvPicPr>
          <p:cNvPr id="4100" name="Picture 4" descr="Painting Vector Painted Gold - Paint Brush Circle Png (1039x1112), Png Download">
            <a:extLst>
              <a:ext uri="{FF2B5EF4-FFF2-40B4-BE49-F238E27FC236}">
                <a16:creationId xmlns:a16="http://schemas.microsoft.com/office/drawing/2014/main" id="{A97DA897-E4C5-4C09-B94D-21350C37DF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263" y="1676995"/>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0" name="Picture Placeholder 2">
            <a:extLst>
              <a:ext uri="{FF2B5EF4-FFF2-40B4-BE49-F238E27FC236}">
                <a16:creationId xmlns:a16="http://schemas.microsoft.com/office/drawing/2014/main" id="{BE51B678-537C-44A9-AD8F-3A35DE0F2347}"/>
              </a:ext>
            </a:extLst>
          </p:cNvPr>
          <p:cNvSpPr>
            <a:spLocks noGrp="1"/>
          </p:cNvSpPr>
          <p:nvPr>
            <p:ph type="pic" sz="quarter" idx="14"/>
          </p:nvPr>
        </p:nvSpPr>
        <p:spPr>
          <a:xfrm>
            <a:off x="4616174" y="2137654"/>
            <a:ext cx="2647335" cy="2588342"/>
          </a:xfrm>
          <a:prstGeom prst="flowChartConnector">
            <a:avLst/>
          </a:prstGeom>
        </p:spPr>
        <p:txBody>
          <a:bodyPr/>
          <a:lstStyle>
            <a:lvl1pPr marL="0" indent="0" algn="ctr">
              <a:buNone/>
              <a:defRPr/>
            </a:lvl1pPr>
          </a:lstStyle>
          <a:p>
            <a:endParaRPr lang="en-US"/>
          </a:p>
        </p:txBody>
      </p:sp>
      <p:pic>
        <p:nvPicPr>
          <p:cNvPr id="21" name="Picture 4" descr="Painting Vector Painted Gold - Paint Brush Circle Png (1039x1112), Png Download">
            <a:extLst>
              <a:ext uri="{FF2B5EF4-FFF2-40B4-BE49-F238E27FC236}">
                <a16:creationId xmlns:a16="http://schemas.microsoft.com/office/drawing/2014/main" id="{5862F697-5802-4870-9B57-F993B1C9914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2663" y="1710403"/>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2" name="Picture Placeholder 2">
            <a:extLst>
              <a:ext uri="{FF2B5EF4-FFF2-40B4-BE49-F238E27FC236}">
                <a16:creationId xmlns:a16="http://schemas.microsoft.com/office/drawing/2014/main" id="{DC3A1C6A-BCFD-435B-B9F0-586668B4E825}"/>
              </a:ext>
            </a:extLst>
          </p:cNvPr>
          <p:cNvSpPr>
            <a:spLocks noGrp="1"/>
          </p:cNvSpPr>
          <p:nvPr>
            <p:ph type="pic" sz="quarter" idx="15"/>
          </p:nvPr>
        </p:nvSpPr>
        <p:spPr>
          <a:xfrm>
            <a:off x="8310574" y="2048006"/>
            <a:ext cx="2723536" cy="2588342"/>
          </a:xfrm>
          <a:prstGeom prst="flowChartConnector">
            <a:avLst/>
          </a:prstGeom>
        </p:spPr>
        <p:txBody>
          <a:bodyPr/>
          <a:lstStyle>
            <a:lvl1pPr marL="0" indent="0" algn="ctr">
              <a:buNone/>
              <a:defRPr/>
            </a:lvl1pPr>
          </a:lstStyle>
          <a:p>
            <a:endParaRPr lang="en-US"/>
          </a:p>
        </p:txBody>
      </p:sp>
      <p:pic>
        <p:nvPicPr>
          <p:cNvPr id="23" name="Picture 4" descr="Painting Vector Painted Gold - Paint Brush Circle Png (1039x1112), Png Download">
            <a:extLst>
              <a:ext uri="{FF2B5EF4-FFF2-40B4-BE49-F238E27FC236}">
                <a16:creationId xmlns:a16="http://schemas.microsoft.com/office/drawing/2014/main" id="{86BC9EE9-4551-41BC-96B2-76546896B3A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7063" y="1620755"/>
            <a:ext cx="3450043" cy="3589491"/>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Placeholder 1">
            <a:extLst>
              <a:ext uri="{FF2B5EF4-FFF2-40B4-BE49-F238E27FC236}">
                <a16:creationId xmlns:a16="http://schemas.microsoft.com/office/drawing/2014/main" id="{E4590B10-1184-4FB5-B5A9-6C6A644581D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6" name="Text Placeholder 6">
            <a:extLst>
              <a:ext uri="{FF2B5EF4-FFF2-40B4-BE49-F238E27FC236}">
                <a16:creationId xmlns:a16="http://schemas.microsoft.com/office/drawing/2014/main" id="{1501886E-F195-4F99-9FA2-423D5916A32C}"/>
              </a:ext>
            </a:extLst>
          </p:cNvPr>
          <p:cNvSpPr>
            <a:spLocks noGrp="1"/>
          </p:cNvSpPr>
          <p:nvPr>
            <p:ph type="body" sz="quarter" idx="16"/>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5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5973A092-8A09-4819-977E-AEC1A072EB28}"/>
              </a:ext>
            </a:extLst>
          </p:cNvPr>
          <p:cNvPicPr>
            <a:picLocks noChangeAspect="1"/>
          </p:cNvPicPr>
          <p:nvPr userDrawn="1"/>
        </p:nvPicPr>
        <p:blipFill rotWithShape="1">
          <a:blip r:embed="rId2"/>
          <a:srcRect t="7366" b="8365"/>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AB6920-F6A3-44A8-90FC-C7F06310114F}"/>
              </a:ext>
            </a:extLst>
          </p:cNvPr>
          <p:cNvPicPr>
            <a:picLocks noChangeAspect="1"/>
          </p:cNvPicPr>
          <p:nvPr userDrawn="1"/>
        </p:nvPicPr>
        <p:blipFill>
          <a:blip r:embed="rId3">
            <a:alphaModFix/>
          </a:blip>
          <a:stretch>
            <a:fillRect/>
          </a:stretch>
        </p:blipFill>
        <p:spPr>
          <a:xfrm>
            <a:off x="0" y="5175780"/>
            <a:ext cx="12192000" cy="1682496"/>
          </a:xfrm>
          <a:prstGeom prst="rect">
            <a:avLst/>
          </a:prstGeom>
        </p:spPr>
      </p:pic>
      <p:sp>
        <p:nvSpPr>
          <p:cNvPr id="12" name="Title Placeholder 1">
            <a:extLst>
              <a:ext uri="{FF2B5EF4-FFF2-40B4-BE49-F238E27FC236}">
                <a16:creationId xmlns:a16="http://schemas.microsoft.com/office/drawing/2014/main" id="{76A44760-4422-4B12-9524-A465F1CA2D22}"/>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3" name="Text Placeholder 29">
            <a:extLst>
              <a:ext uri="{FF2B5EF4-FFF2-40B4-BE49-F238E27FC236}">
                <a16:creationId xmlns:a16="http://schemas.microsoft.com/office/drawing/2014/main" id="{E77A7824-3637-464A-9CE2-AB16FBED55ED}"/>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4" name="Picture 13" descr="MSFT_logo_rgb_W-Wht_D.pdf">
            <a:extLst>
              <a:ext uri="{FF2B5EF4-FFF2-40B4-BE49-F238E27FC236}">
                <a16:creationId xmlns:a16="http://schemas.microsoft.com/office/drawing/2014/main" id="{8C5BFCB8-2537-4DF4-8220-CDD9C51F2A2B}"/>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34649643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263590-278F-460B-9D9E-8839A779B160}"/>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A picture containing table, light, sitting, large&#10;&#10;Description automatically generated">
            <a:extLst>
              <a:ext uri="{FF2B5EF4-FFF2-40B4-BE49-F238E27FC236}">
                <a16:creationId xmlns:a16="http://schemas.microsoft.com/office/drawing/2014/main" id="{EAF110D1-E33E-4C28-9E6C-F185E5CB8BD1}"/>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3" name="Picture 12" descr="A picture containing table, light, sitting, large&#10;&#10;Description automatically generated">
            <a:extLst>
              <a:ext uri="{FF2B5EF4-FFF2-40B4-BE49-F238E27FC236}">
                <a16:creationId xmlns:a16="http://schemas.microsoft.com/office/drawing/2014/main" id="{4CCAA8B5-ACFE-4BB6-99F4-8CDD9D1B5A63}"/>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6096000" y="2347043"/>
            <a:ext cx="6993731" cy="4510955"/>
          </a:xfrm>
          <a:prstGeom prst="rect">
            <a:avLst/>
          </a:prstGeom>
        </p:spPr>
      </p:pic>
    </p:spTree>
    <p:extLst>
      <p:ext uri="{BB962C8B-B14F-4D97-AF65-F5344CB8AC3E}">
        <p14:creationId xmlns:p14="http://schemas.microsoft.com/office/powerpoint/2010/main" val="25296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34DD9B-ED1C-4016-805A-EBC2F6FDB81A}"/>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MSFT_logo_rgb_W-Wht_D.pdf">
            <a:extLst>
              <a:ext uri="{FF2B5EF4-FFF2-40B4-BE49-F238E27FC236}">
                <a16:creationId xmlns:a16="http://schemas.microsoft.com/office/drawing/2014/main" id="{270E2B8C-741C-476B-9856-0A102779061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334" y="6361358"/>
            <a:ext cx="1707908" cy="628158"/>
          </a:xfrm>
          <a:prstGeom prst="rect">
            <a:avLst/>
          </a:prstGeom>
        </p:spPr>
      </p:pic>
    </p:spTree>
    <p:extLst>
      <p:ext uri="{BB962C8B-B14F-4D97-AF65-F5344CB8AC3E}">
        <p14:creationId xmlns:p14="http://schemas.microsoft.com/office/powerpoint/2010/main" val="374579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DF9510-FF4E-497D-9C5C-EE07D760FA42}"/>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descr="A picture containing building, water, sitting, large&#10;&#10;Description automatically generated">
            <a:extLst>
              <a:ext uri="{FF2B5EF4-FFF2-40B4-BE49-F238E27FC236}">
                <a16:creationId xmlns:a16="http://schemas.microsoft.com/office/drawing/2014/main" id="{0D37708D-4886-45A0-98F8-3F76866B856E}"/>
              </a:ext>
            </a:extLst>
          </p:cNvPr>
          <p:cNvPicPr>
            <a:picLocks noChangeAspect="1"/>
          </p:cNvPicPr>
          <p:nvPr userDrawn="1"/>
        </p:nvPicPr>
        <p:blipFill rotWithShape="1">
          <a:blip r:embed="rId2">
            <a:duotone>
              <a:schemeClr val="accent1">
                <a:shade val="45000"/>
                <a:satMod val="135000"/>
              </a:schemeClr>
              <a:prstClr val="white"/>
            </a:duotone>
            <a:alphaModFix amt="70000"/>
            <a:extLst>
              <a:ext uri="{28A0092B-C50C-407E-A947-70E740481C1C}">
                <a14:useLocalDpi xmlns:a14="http://schemas.microsoft.com/office/drawing/2010/main" val="0"/>
              </a:ext>
            </a:extLst>
          </a:blip>
          <a:srcRect t="47956" b="26132"/>
          <a:stretch/>
        </p:blipFill>
        <p:spPr>
          <a:xfrm>
            <a:off x="-293414" y="3643800"/>
            <a:ext cx="12606765" cy="3266654"/>
          </a:xfrm>
          <a:prstGeom prst="rect">
            <a:avLst/>
          </a:prstGeom>
        </p:spPr>
      </p:pic>
      <p:pic>
        <p:nvPicPr>
          <p:cNvPr id="13" name="Picture 12" descr="MSFT_logo_rgb_W-Wht_D.pdf">
            <a:extLst>
              <a:ext uri="{FF2B5EF4-FFF2-40B4-BE49-F238E27FC236}">
                <a16:creationId xmlns:a16="http://schemas.microsoft.com/office/drawing/2014/main" id="{472CE087-6100-44D2-8976-03DD82A01A0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1981232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89EC31-6E9F-4DA6-8D46-31134A300070}"/>
              </a:ext>
            </a:extLst>
          </p:cNvPr>
          <p:cNvSpPr>
            <a:spLocks noGrp="1"/>
          </p:cNvSpPr>
          <p:nvPr>
            <p:ph type="title" hasCustomPrompt="1"/>
          </p:nvPr>
        </p:nvSpPr>
        <p:spPr>
          <a:xfrm>
            <a:off x="838200" y="4239483"/>
            <a:ext cx="10515600" cy="1666017"/>
          </a:xfrm>
        </p:spPr>
        <p:txBody>
          <a:bodyPr anchor="b">
            <a:normAutofit/>
          </a:bodyPr>
          <a:lstStyle>
            <a:lvl1pPr algn="ctr">
              <a:defRPr sz="44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Section Breaker</a:t>
            </a:r>
          </a:p>
        </p:txBody>
      </p:sp>
      <p:pic>
        <p:nvPicPr>
          <p:cNvPr id="3074" name="Picture 2" descr="Microsoft Logo Icon of Flat style - Available in SVG, PNG, EPS, AI ...">
            <a:extLst>
              <a:ext uri="{FF2B5EF4-FFF2-40B4-BE49-F238E27FC236}">
                <a16:creationId xmlns:a16="http://schemas.microsoft.com/office/drawing/2014/main" id="{2E11A264-08DC-4005-AEA8-E989C0074F5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428625" y="6338514"/>
            <a:ext cx="1571625" cy="405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D97D8-399F-4908-A2F2-01C966B3D7A6}"/>
              </a:ext>
            </a:extLst>
          </p:cNvPr>
          <p:cNvSpPr/>
          <p:nvPr userDrawn="1"/>
        </p:nvSpPr>
        <p:spPr>
          <a:xfrm>
            <a:off x="0" y="0"/>
            <a:ext cx="12191999" cy="423948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A picture containing drawing&#10;&#10;Description automatically generated">
            <a:extLst>
              <a:ext uri="{FF2B5EF4-FFF2-40B4-BE49-F238E27FC236}">
                <a16:creationId xmlns:a16="http://schemas.microsoft.com/office/drawing/2014/main" id="{AF0A34F4-CE3B-4A64-BAA9-F05E289B863C}"/>
              </a:ext>
            </a:extLst>
          </p:cNvPr>
          <p:cNvPicPr>
            <a:picLocks noChangeAspect="1"/>
          </p:cNvPicPr>
          <p:nvPr userDrawn="1"/>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07706" y="517921"/>
            <a:ext cx="3091439" cy="342327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D85C645-AA00-4278-A403-B0EA70056BD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612"/>
          <a:stretch>
            <a:fillRect/>
          </a:stretch>
        </p:blipFill>
        <p:spPr>
          <a:xfrm>
            <a:off x="8614644" y="-1"/>
            <a:ext cx="3582834" cy="4230535"/>
          </a:xfrm>
          <a:custGeom>
            <a:avLst/>
            <a:gdLst>
              <a:gd name="connsiteX0" fmla="*/ 0 w 3582834"/>
              <a:gd name="connsiteY0" fmla="*/ 0 h 4230535"/>
              <a:gd name="connsiteX1" fmla="*/ 3582834 w 3582834"/>
              <a:gd name="connsiteY1" fmla="*/ 0 h 4230535"/>
              <a:gd name="connsiteX2" fmla="*/ 3582834 w 3582834"/>
              <a:gd name="connsiteY2" fmla="*/ 4230535 h 4230535"/>
              <a:gd name="connsiteX3" fmla="*/ 0 w 3582834"/>
              <a:gd name="connsiteY3" fmla="*/ 4230535 h 4230535"/>
            </a:gdLst>
            <a:ahLst/>
            <a:cxnLst>
              <a:cxn ang="0">
                <a:pos x="connsiteX0" y="connsiteY0"/>
              </a:cxn>
              <a:cxn ang="0">
                <a:pos x="connsiteX1" y="connsiteY1"/>
              </a:cxn>
              <a:cxn ang="0">
                <a:pos x="connsiteX2" y="connsiteY2"/>
              </a:cxn>
              <a:cxn ang="0">
                <a:pos x="connsiteX3" y="connsiteY3"/>
              </a:cxn>
            </a:cxnLst>
            <a:rect l="l" t="t" r="r" b="b"/>
            <a:pathLst>
              <a:path w="3582834" h="4230535">
                <a:moveTo>
                  <a:pt x="0" y="0"/>
                </a:moveTo>
                <a:lnTo>
                  <a:pt x="3582834" y="0"/>
                </a:lnTo>
                <a:lnTo>
                  <a:pt x="3582834" y="4230535"/>
                </a:lnTo>
                <a:lnTo>
                  <a:pt x="0" y="4230535"/>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3A66E472-B4ED-46A8-A315-8D23B13837A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278"/>
          <a:stretch>
            <a:fillRect/>
          </a:stretch>
        </p:blipFill>
        <p:spPr>
          <a:xfrm>
            <a:off x="0" y="0"/>
            <a:ext cx="3582834" cy="4247444"/>
          </a:xfrm>
          <a:custGeom>
            <a:avLst/>
            <a:gdLst>
              <a:gd name="connsiteX0" fmla="*/ 0 w 3582834"/>
              <a:gd name="connsiteY0" fmla="*/ 0 h 4247444"/>
              <a:gd name="connsiteX1" fmla="*/ 3582834 w 3582834"/>
              <a:gd name="connsiteY1" fmla="*/ 0 h 4247444"/>
              <a:gd name="connsiteX2" fmla="*/ 3582834 w 3582834"/>
              <a:gd name="connsiteY2" fmla="*/ 4247444 h 4247444"/>
              <a:gd name="connsiteX3" fmla="*/ 0 w 3582834"/>
              <a:gd name="connsiteY3" fmla="*/ 4247444 h 4247444"/>
            </a:gdLst>
            <a:ahLst/>
            <a:cxnLst>
              <a:cxn ang="0">
                <a:pos x="connsiteX0" y="connsiteY0"/>
              </a:cxn>
              <a:cxn ang="0">
                <a:pos x="connsiteX1" y="connsiteY1"/>
              </a:cxn>
              <a:cxn ang="0">
                <a:pos x="connsiteX2" y="connsiteY2"/>
              </a:cxn>
              <a:cxn ang="0">
                <a:pos x="connsiteX3" y="connsiteY3"/>
              </a:cxn>
            </a:cxnLst>
            <a:rect l="l" t="t" r="r" b="b"/>
            <a:pathLst>
              <a:path w="3582834" h="4247444">
                <a:moveTo>
                  <a:pt x="0" y="0"/>
                </a:moveTo>
                <a:lnTo>
                  <a:pt x="3582834" y="0"/>
                </a:lnTo>
                <a:lnTo>
                  <a:pt x="3582834" y="4247444"/>
                </a:lnTo>
                <a:lnTo>
                  <a:pt x="0" y="4247444"/>
                </a:lnTo>
                <a:close/>
              </a:path>
            </a:pathLst>
          </a:custGeom>
        </p:spPr>
      </p:pic>
    </p:spTree>
    <p:extLst>
      <p:ext uri="{BB962C8B-B14F-4D97-AF65-F5344CB8AC3E}">
        <p14:creationId xmlns:p14="http://schemas.microsoft.com/office/powerpoint/2010/main" val="250142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40FE7-2410-43BB-B945-8ECD7862B9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2" name="Title 1">
            <a:extLst>
              <a:ext uri="{FF2B5EF4-FFF2-40B4-BE49-F238E27FC236}">
                <a16:creationId xmlns:a16="http://schemas.microsoft.com/office/drawing/2014/main" id="{464B58ED-8C04-4018-B8AF-E6981AE5FE8B}"/>
              </a:ext>
            </a:extLst>
          </p:cNvPr>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32EA822-F625-4D14-B479-B465D97A968B}"/>
              </a:ext>
            </a:extLst>
          </p:cNvPr>
          <p:cNvSpPr>
            <a:spLocks noGrp="1"/>
          </p:cNvSpPr>
          <p:nvPr>
            <p:ph idx="1"/>
          </p:nvPr>
        </p:nvSpPr>
        <p:spPr>
          <a:xfrm>
            <a:off x="5183188" y="987425"/>
            <a:ext cx="6172200" cy="4873625"/>
          </a:xfrm>
        </p:spPr>
        <p:txBody>
          <a:bodyPr/>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vl2pPr>
              <a:defRPr sz="2800">
                <a:solidFill>
                  <a:schemeClr val="tx1">
                    <a:lumMod val="65000"/>
                    <a:lumOff val="35000"/>
                  </a:schemeClr>
                </a:solidFill>
                <a:latin typeface="Segoe UI" panose="020B0502040204020203" pitchFamily="34" charset="0"/>
                <a:cs typeface="Segoe UI" panose="020B0502040204020203" pitchFamily="34" charset="0"/>
              </a:defRPr>
            </a:lvl2pPr>
            <a:lvl3pPr>
              <a:defRPr sz="2400">
                <a:solidFill>
                  <a:schemeClr val="tx1">
                    <a:lumMod val="65000"/>
                    <a:lumOff val="35000"/>
                  </a:schemeClr>
                </a:solidFill>
                <a:latin typeface="Segoe UI" panose="020B0502040204020203" pitchFamily="34" charset="0"/>
                <a:cs typeface="Segoe UI" panose="020B0502040204020203" pitchFamily="34" charset="0"/>
              </a:defRPr>
            </a:lvl3pPr>
            <a:lvl4pPr>
              <a:defRPr sz="2000">
                <a:solidFill>
                  <a:schemeClr val="tx1">
                    <a:lumMod val="65000"/>
                    <a:lumOff val="35000"/>
                  </a:schemeClr>
                </a:solidFill>
                <a:latin typeface="Segoe UI" panose="020B0502040204020203" pitchFamily="34" charset="0"/>
                <a:cs typeface="Segoe UI" panose="020B0502040204020203" pitchFamily="34" charset="0"/>
              </a:defRPr>
            </a:lvl4pPr>
            <a:lvl5pPr>
              <a:defRPr sz="2000">
                <a:solidFill>
                  <a:schemeClr val="tx1">
                    <a:lumMod val="65000"/>
                    <a:lumOff val="35000"/>
                  </a:schemeClr>
                </a:solidFill>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2D265-53A9-4179-901C-05FA90A974B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FFE88C67-DE76-4733-B5F6-9AAEC5CDE54E}"/>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06CF7D1D-4471-4BB2-A738-7636A7A0E3E4}"/>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Tree>
    <p:extLst>
      <p:ext uri="{BB962C8B-B14F-4D97-AF65-F5344CB8AC3E}">
        <p14:creationId xmlns:p14="http://schemas.microsoft.com/office/powerpoint/2010/main" val="155071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0C2439-8C70-4B35-AFE8-1B79A280A971}"/>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Picture Placeholder 2">
            <a:extLst>
              <a:ext uri="{FF2B5EF4-FFF2-40B4-BE49-F238E27FC236}">
                <a16:creationId xmlns:a16="http://schemas.microsoft.com/office/drawing/2014/main" id="{3E6B77E5-C45C-40F7-84AD-BB0373C0B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27B94-AEF5-4283-A16F-062B7EA22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2F5B98F-3FAC-4A07-8972-B7E53A7E5EA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6A430199-649D-423C-8855-F5658F2674FE}"/>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3" name="Title Placeholder 1">
            <a:extLst>
              <a:ext uri="{FF2B5EF4-FFF2-40B4-BE49-F238E27FC236}">
                <a16:creationId xmlns:a16="http://schemas.microsoft.com/office/drawing/2014/main" id="{BE6627FC-A785-4A32-94C0-5630B6E205F5}"/>
              </a:ext>
            </a:extLst>
          </p:cNvPr>
          <p:cNvSpPr>
            <a:spLocks noGrp="1"/>
          </p:cNvSpPr>
          <p:nvPr>
            <p:ph type="title"/>
          </p:nvPr>
        </p:nvSpPr>
        <p:spPr>
          <a:xfrm>
            <a:off x="647256" y="1050539"/>
            <a:ext cx="418376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76658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1CC81A-2305-4F0F-836D-5E169B509469}"/>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light, sitting, large&#10;&#10;Description automatically generated">
            <a:extLst>
              <a:ext uri="{FF2B5EF4-FFF2-40B4-BE49-F238E27FC236}">
                <a16:creationId xmlns:a16="http://schemas.microsoft.com/office/drawing/2014/main" id="{B6DFBC48-7FB1-45C5-BC19-EA0C0A917E4C}"/>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1" name="Picture 10" descr="A picture containing table, light, sitting, large&#10;&#10;Description automatically generated">
            <a:extLst>
              <a:ext uri="{FF2B5EF4-FFF2-40B4-BE49-F238E27FC236}">
                <a16:creationId xmlns:a16="http://schemas.microsoft.com/office/drawing/2014/main" id="{5D978956-1735-4AA2-8137-627F68254185}"/>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r="12836" b="21200"/>
          <a:stretch/>
        </p:blipFill>
        <p:spPr>
          <a:xfrm>
            <a:off x="6096001" y="2347043"/>
            <a:ext cx="6096000" cy="4510955"/>
          </a:xfrm>
          <a:prstGeom prst="rect">
            <a:avLst/>
          </a:prstGeom>
        </p:spPr>
      </p:pic>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7" name="Title 1">
            <a:extLst>
              <a:ext uri="{FF2B5EF4-FFF2-40B4-BE49-F238E27FC236}">
                <a16:creationId xmlns:a16="http://schemas.microsoft.com/office/drawing/2014/main" id="{7ED66637-7766-47E0-8F85-2A6E477B82B5}"/>
              </a:ext>
            </a:extLst>
          </p:cNvPr>
          <p:cNvSpPr txBox="1">
            <a:spLocks/>
          </p:cNvSpPr>
          <p:nvPr userDrawn="1"/>
        </p:nvSpPr>
        <p:spPr>
          <a:xfrm>
            <a:off x="586739" y="1609651"/>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Black bruno" panose="02000600000000000000" pitchFamily="50" charset="0"/>
                <a:ea typeface="+mn-ea"/>
                <a:cs typeface="Segoe UI" pitchFamily="34" charset="0"/>
              </a:rPr>
              <a:t>Thank You</a:t>
            </a:r>
          </a:p>
        </p:txBody>
      </p:sp>
      <p:pic>
        <p:nvPicPr>
          <p:cNvPr id="9" name="Picture 8" descr="MSFT_logo_rgb_W-Wht_D.pdf">
            <a:extLst>
              <a:ext uri="{FF2B5EF4-FFF2-40B4-BE49-F238E27FC236}">
                <a16:creationId xmlns:a16="http://schemas.microsoft.com/office/drawing/2014/main" id="{651A6496-C82A-4750-9E10-0D58814602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52935" y="504908"/>
            <a:ext cx="2886129" cy="1061500"/>
          </a:xfrm>
          <a:prstGeom prst="rect">
            <a:avLst/>
          </a:prstGeom>
        </p:spPr>
      </p:pic>
    </p:spTree>
    <p:extLst>
      <p:ext uri="{BB962C8B-B14F-4D97-AF65-F5344CB8AC3E}">
        <p14:creationId xmlns:p14="http://schemas.microsoft.com/office/powerpoint/2010/main" val="2666348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526110D-6489-40B8-8726-E7D2A90D21E6}"/>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hasCustomPrompt="1"/>
          </p:nvPr>
        </p:nvSpPr>
        <p:spPr>
          <a:xfrm>
            <a:off x="1632747" y="4019610"/>
            <a:ext cx="5343525" cy="830997"/>
          </a:xfrm>
          <a:noFill/>
        </p:spPr>
        <p:txBody>
          <a:bodyPr vert="horz" wrap="square" lIns="0" tIns="0" rIns="0" bIns="0" rtlCol="0" anchor="b" anchorCtr="0">
            <a:spAutoFit/>
          </a:bodyPr>
          <a:lstStyle>
            <a:lvl1pPr algn="ctr">
              <a:defRPr kumimoji="0" lang="en-US" sz="5400" b="1" i="0" u="none" strike="noStrike" cap="none" spc="-50" normalizeH="0" baseline="0">
                <a:ln w="3175">
                  <a:noFill/>
                </a:ln>
                <a:solidFill>
                  <a:schemeClr val="bg1">
                    <a:lumMod val="50000"/>
                  </a:schemeClr>
                </a:solidFill>
                <a:effectLst/>
                <a:uLnTx/>
                <a:uFillTx/>
                <a:latin typeface="Black bruno" panose="02000600000000000000" pitchFamily="50" charset="0"/>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Thank You</a:t>
            </a:r>
          </a:p>
        </p:txBody>
      </p:sp>
    </p:spTree>
    <p:extLst>
      <p:ext uri="{BB962C8B-B14F-4D97-AF65-F5344CB8AC3E}">
        <p14:creationId xmlns:p14="http://schemas.microsoft.com/office/powerpoint/2010/main" val="2570972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D60CC6-D142-4F86-AF44-9B34CEEACACB}"/>
              </a:ext>
            </a:extLst>
          </p:cNvPr>
          <p:cNvSpPr/>
          <p:nvPr userDrawn="1"/>
        </p:nvSpPr>
        <p:spPr bwMode="auto">
          <a:xfrm>
            <a:off x="9340458" y="3822"/>
            <a:ext cx="2857292" cy="6858000"/>
          </a:xfrm>
          <a:prstGeom prst="rect">
            <a:avLst/>
          </a:prstGeom>
          <a:solidFill>
            <a:srgbClr val="FF6587"/>
          </a:solidFill>
        </p:spPr>
        <p:txBody>
          <a:bodyPr wrap="square" lIns="3383280" rIns="274320" anchor="ctr" anchorCtr="0">
            <a:noAutofit/>
          </a:bodyPr>
          <a:lstStyle/>
          <a:p>
            <a:pPr marL="336145" marR="0" lvl="0" indent="-336145" algn="ctr" defTabSz="914367" fontAlgn="auto">
              <a:lnSpc>
                <a:spcPct val="90000"/>
              </a:lnSpc>
              <a:spcBef>
                <a:spcPct val="20000"/>
              </a:spcBef>
              <a:spcAft>
                <a:spcPts val="0"/>
              </a:spcAft>
              <a:buClrTx/>
              <a:buSzPct val="90000"/>
              <a:buFont typeface="Arial" pitchFamily="34" charset="0"/>
              <a:buChar char="•"/>
              <a:tabLst/>
            </a:pPr>
            <a:endParaRPr kumimoji="0" lang="en-US" sz="3921" b="0" i="0" u="none" strike="noStrike" cap="none" spc="0" normalizeH="0" baseline="0" err="1">
              <a:ln>
                <a:noFill/>
              </a:ln>
              <a:solidFill>
                <a:srgbClr val="FFFFFF"/>
              </a:solidFill>
              <a:effectLst/>
              <a:uLnTx/>
              <a:uFillTx/>
              <a:latin typeface="Segoe UI Semibold"/>
            </a:endParaRPr>
          </a:p>
        </p:txBody>
      </p:sp>
      <p:sp>
        <p:nvSpPr>
          <p:cNvPr id="3" name="Picture Placeholder 14">
            <a:extLst>
              <a:ext uri="{FF2B5EF4-FFF2-40B4-BE49-F238E27FC236}">
                <a16:creationId xmlns:a16="http://schemas.microsoft.com/office/drawing/2014/main" id="{0C645AEA-7B1F-4245-ABB3-D44BCFDDDAC9}"/>
              </a:ext>
            </a:extLst>
          </p:cNvPr>
          <p:cNvSpPr>
            <a:spLocks noGrp="1"/>
          </p:cNvSpPr>
          <p:nvPr>
            <p:ph type="pic" sz="quarter" idx="10"/>
          </p:nvPr>
        </p:nvSpPr>
        <p:spPr>
          <a:xfrm>
            <a:off x="9334709" y="0"/>
            <a:ext cx="2265217" cy="6858000"/>
          </a:xfrm>
        </p:spPr>
        <p:txBody>
          <a:bodyPr/>
          <a:lstStyle>
            <a:lvl1pPr>
              <a:defRPr>
                <a:solidFill>
                  <a:schemeClr val="bg1"/>
                </a:solidFill>
              </a:defRPr>
            </a:lvl1pPr>
          </a:lstStyle>
          <a:p>
            <a:endParaRPr lang="en-US"/>
          </a:p>
        </p:txBody>
      </p:sp>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266920" y="1634238"/>
            <a:ext cx="3480617" cy="572464"/>
          </a:xfrm>
        </p:spPr>
        <p:txBody>
          <a:bodyPr anchor="b"/>
          <a:lstStyle>
            <a:lvl1pPr marL="0" indent="0">
              <a:buNone/>
              <a:defRPr lang="en-US" sz="2800" kern="1200" cap="none" spc="0" baseline="0" dirty="0" smtClean="0">
                <a:solidFill>
                  <a:schemeClr val="tx2"/>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7" name="Text Placeholder 5">
            <a:extLst>
              <a:ext uri="{FF2B5EF4-FFF2-40B4-BE49-F238E27FC236}">
                <a16:creationId xmlns:a16="http://schemas.microsoft.com/office/drawing/2014/main" id="{2E666C94-247C-40DA-A511-A60AC41C2F5F}"/>
              </a:ext>
            </a:extLst>
          </p:cNvPr>
          <p:cNvSpPr>
            <a:spLocks noGrp="1"/>
          </p:cNvSpPr>
          <p:nvPr>
            <p:ph type="body" sz="quarter" idx="12"/>
          </p:nvPr>
        </p:nvSpPr>
        <p:spPr>
          <a:xfrm>
            <a:off x="4377690" y="1634238"/>
            <a:ext cx="4544060" cy="1594283"/>
          </a:xfrm>
        </p:spPr>
        <p:txBody>
          <a:bodyPr anchor="t">
            <a:noAutofit/>
          </a:bodyPr>
          <a:lstStyle>
            <a:lvl1pPr marL="0" indent="0">
              <a:spcBef>
                <a:spcPts val="600"/>
              </a:spcBef>
              <a:buNone/>
              <a:defRPr sz="1800">
                <a:latin typeface="Segoe UI" panose="020B0502040204020203" pitchFamily="34" charset="0"/>
                <a:cs typeface="Segoe UI" panose="020B0502040204020203" pitchFamily="34" charset="0"/>
              </a:defRPr>
            </a:lvl1pPr>
            <a:lvl2pPr marL="0" indent="0">
              <a:spcBef>
                <a:spcPts val="600"/>
              </a:spcBef>
              <a:spcAft>
                <a:spcPts val="600"/>
              </a:spcAft>
              <a:buNone/>
              <a:defRPr sz="1600">
                <a:latin typeface="Segoe UI" panose="020B0502040204020203" pitchFamily="34" charset="0"/>
                <a:cs typeface="Segoe UI" panose="020B0502040204020203" pitchFamily="34" charset="0"/>
              </a:defRPr>
            </a:lvl2pPr>
            <a:lvl3pPr marL="0" indent="0">
              <a:spcBef>
                <a:spcPts val="1800"/>
              </a:spcBef>
              <a:spcAft>
                <a:spcPts val="0"/>
              </a:spcAft>
              <a:buNone/>
              <a:defRPr lang="en-US" sz="1800" b="1" kern="1200" cap="all" spc="100" baseline="0" dirty="0">
                <a:solidFill>
                  <a:schemeClr val="tx2"/>
                </a:solidFill>
                <a:latin typeface="Segoe UI" panose="020B0502040204020203" pitchFamily="34" charset="0"/>
                <a:ea typeface="+mn-ea"/>
                <a:cs typeface="Segoe UI" panose="020B0502040204020203" pitchFamily="34" charset="0"/>
              </a:defRPr>
            </a:lvl3pPr>
            <a:lvl4pPr marL="0" indent="0">
              <a:spcBef>
                <a:spcPts val="0"/>
              </a:spcBef>
              <a:buNone/>
              <a:defRPr sz="1100">
                <a:latin typeface="Segoe UI" panose="020B0502040204020203" pitchFamily="34" charset="0"/>
                <a:cs typeface="Segoe UI" panose="020B0502040204020203" pitchFamily="34" charset="0"/>
              </a:defRPr>
            </a:lvl4pPr>
            <a:lvl5pPr marL="0" indent="0">
              <a:spcBef>
                <a:spcPts val="0"/>
              </a:spcBef>
              <a:buNone/>
              <a:defRPr sz="110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FB20CBF-DDA2-4D0F-A1D7-A03F9D5C82C0}"/>
              </a:ext>
            </a:extLst>
          </p:cNvPr>
          <p:cNvSpPr>
            <a:spLocks noGrp="1"/>
          </p:cNvSpPr>
          <p:nvPr>
            <p:ph type="body" sz="quarter" idx="14" hasCustomPrompt="1"/>
          </p:nvPr>
        </p:nvSpPr>
        <p:spPr>
          <a:xfrm rot="16200000">
            <a:off x="8813959" y="2820672"/>
            <a:ext cx="6103012" cy="461665"/>
          </a:xfrm>
        </p:spPr>
        <p:txBody>
          <a:bodyPr/>
          <a:lstStyle>
            <a:lvl1pPr marL="0" indent="0" algn="ctr">
              <a:buNone/>
              <a:defRPr lang="en-US" sz="2000" kern="1200" cap="all" spc="100" baseline="0" dirty="0" smtClean="0">
                <a:solidFill>
                  <a:schemeClr val="bg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Rectangle: Rounded Corners 4">
            <a:extLst>
              <a:ext uri="{FF2B5EF4-FFF2-40B4-BE49-F238E27FC236}">
                <a16:creationId xmlns:a16="http://schemas.microsoft.com/office/drawing/2014/main" id="{EEF3D929-83A0-4B81-AC7D-3906BD0ACAB4}"/>
              </a:ext>
            </a:extLst>
          </p:cNvPr>
          <p:cNvSpPr/>
          <p:nvPr userDrawn="1"/>
        </p:nvSpPr>
        <p:spPr bwMode="auto">
          <a:xfrm>
            <a:off x="266921" y="3949503"/>
            <a:ext cx="3474570" cy="2132515"/>
          </a:xfrm>
          <a:prstGeom prst="roundRect">
            <a:avLst>
              <a:gd name="adj" fmla="val 636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0CE90D9D-803D-4509-BD1F-41CF91C094E6}"/>
              </a:ext>
            </a:extLst>
          </p:cNvPr>
          <p:cNvSpPr>
            <a:spLocks noGrp="1"/>
          </p:cNvSpPr>
          <p:nvPr>
            <p:ph type="title"/>
          </p:nvPr>
        </p:nvSpPr>
        <p:spPr>
          <a:xfrm>
            <a:off x="266920" y="2086540"/>
            <a:ext cx="3471972" cy="1286775"/>
          </a:xfrm>
        </p:spPr>
        <p:txBody>
          <a:bodyPr lIns="91440"/>
          <a:lstStyle>
            <a:lvl1pPr>
              <a:defRPr sz="3200">
                <a:solidFill>
                  <a:srgbClr val="FF9F53"/>
                </a:solidFill>
              </a:defRPr>
            </a:lvl1pPr>
          </a:lstStyle>
          <a:p>
            <a:r>
              <a:rPr lang="en-US"/>
              <a:t>Click to edit Master title style</a:t>
            </a:r>
          </a:p>
        </p:txBody>
      </p:sp>
      <p:sp>
        <p:nvSpPr>
          <p:cNvPr id="12" name="Rectangle 11">
            <a:extLst>
              <a:ext uri="{FF2B5EF4-FFF2-40B4-BE49-F238E27FC236}">
                <a16:creationId xmlns:a16="http://schemas.microsoft.com/office/drawing/2014/main" id="{EA976ADA-D7A4-4991-A2A3-B94E8A65E24A}"/>
              </a:ext>
            </a:extLst>
          </p:cNvPr>
          <p:cNvSpPr/>
          <p:nvPr userDrawn="1"/>
        </p:nvSpPr>
        <p:spPr bwMode="auto">
          <a:xfrm>
            <a:off x="448048" y="4096279"/>
            <a:ext cx="3112316" cy="1838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4">
            <a:extLst>
              <a:ext uri="{FF2B5EF4-FFF2-40B4-BE49-F238E27FC236}">
                <a16:creationId xmlns:a16="http://schemas.microsoft.com/office/drawing/2014/main" id="{9C7D81C0-A793-491A-8771-AD68FA882E9C}"/>
              </a:ext>
            </a:extLst>
          </p:cNvPr>
          <p:cNvSpPr>
            <a:spLocks noGrp="1"/>
          </p:cNvSpPr>
          <p:nvPr>
            <p:ph type="ftr" sz="quarter" idx="15"/>
          </p:nvPr>
        </p:nvSpPr>
        <p:spPr>
          <a:xfrm>
            <a:off x="838200" y="6311900"/>
            <a:ext cx="4114800" cy="365125"/>
          </a:xfrm>
        </p:spPr>
        <p:txBody>
          <a:bodyPr/>
          <a:lstStyle>
            <a:lvl1pPr>
              <a:defRPr>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834F9EC9-9EDF-4A00-85CF-0BABC6337543}"/>
              </a:ext>
            </a:extLst>
          </p:cNvPr>
          <p:cNvSpPr>
            <a:spLocks noGrp="1"/>
          </p:cNvSpPr>
          <p:nvPr>
            <p:ph type="sldNum" sz="quarter" idx="16"/>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pic>
        <p:nvPicPr>
          <p:cNvPr id="17" name="Picture 16">
            <a:extLst>
              <a:ext uri="{FF2B5EF4-FFF2-40B4-BE49-F238E27FC236}">
                <a16:creationId xmlns:a16="http://schemas.microsoft.com/office/drawing/2014/main" id="{FA6D2B78-68E2-4554-8FF3-FCF772C4838E}"/>
              </a:ext>
            </a:extLst>
          </p:cNvPr>
          <p:cNvPicPr>
            <a:picLocks noChangeAspect="1"/>
          </p:cNvPicPr>
          <p:nvPr userDrawn="1"/>
        </p:nvPicPr>
        <p:blipFill>
          <a:blip r:embed="rId2"/>
          <a:stretch>
            <a:fillRect/>
          </a:stretch>
        </p:blipFill>
        <p:spPr>
          <a:xfrm>
            <a:off x="0" y="6181682"/>
            <a:ext cx="12192000" cy="676318"/>
          </a:xfrm>
          <a:prstGeom prst="rect">
            <a:avLst/>
          </a:prstGeom>
        </p:spPr>
      </p:pic>
    </p:spTree>
    <p:extLst>
      <p:ext uri="{BB962C8B-B14F-4D97-AF65-F5344CB8AC3E}">
        <p14:creationId xmlns:p14="http://schemas.microsoft.com/office/powerpoint/2010/main" val="37919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er sto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F2D8D-CACA-4F2F-8825-A7AA551143A5}"/>
              </a:ext>
            </a:extLst>
          </p:cNvPr>
          <p:cNvSpPr/>
          <p:nvPr userDrawn="1"/>
        </p:nvSpPr>
        <p:spPr>
          <a:xfrm>
            <a:off x="-38794" y="5689598"/>
            <a:ext cx="12230793" cy="1168401"/>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solidFill>
                  <a:schemeClr val="bg1"/>
                </a:soli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Products and Services</a:t>
            </a:r>
          </a:p>
        </p:txBody>
      </p:sp>
      <p:sp>
        <p:nvSpPr>
          <p:cNvPr id="46" name="TextBox 45"/>
          <p:cNvSpPr txBox="1"/>
          <p:nvPr userDrawn="1"/>
        </p:nvSpPr>
        <p:spPr>
          <a:xfrm>
            <a:off x="4153883" y="5846004"/>
            <a:ext cx="1508760" cy="1552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Country</a:t>
            </a:r>
          </a:p>
        </p:txBody>
      </p:sp>
      <p:pic>
        <p:nvPicPr>
          <p:cNvPr id="16" name="Picture 15" descr="MSFT_logo_rgb_W-Wht_D.pdf">
            <a:extLst>
              <a:ext uri="{FF2B5EF4-FFF2-40B4-BE49-F238E27FC236}">
                <a16:creationId xmlns:a16="http://schemas.microsoft.com/office/drawing/2014/main" id="{123A0A59-CD2B-461E-91CB-B24EFCE58F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532019" y="5963103"/>
            <a:ext cx="1586104" cy="583359"/>
          </a:xfrm>
          <a:prstGeom prst="rect">
            <a:avLst/>
          </a:prstGeom>
        </p:spPr>
      </p:pic>
    </p:spTree>
    <p:extLst>
      <p:ext uri="{BB962C8B-B14F-4D97-AF65-F5344CB8AC3E}">
        <p14:creationId xmlns:p14="http://schemas.microsoft.com/office/powerpoint/2010/main" val="23193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9414" t="23547" r="8376" b="22502"/>
          <a:stretch/>
        </p:blipFill>
        <p:spPr>
          <a:xfrm>
            <a:off x="8162924" y="2216727"/>
            <a:ext cx="3903225" cy="942109"/>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blip>
          <a:stretch>
            <a:fillRect/>
          </a:stretch>
        </p:blipFill>
        <p:spPr>
          <a:xfrm>
            <a:off x="-1" y="4289367"/>
            <a:ext cx="18615283" cy="2568909"/>
          </a:xfrm>
          <a:prstGeom prst="rect">
            <a:avLst/>
          </a:prstGeom>
        </p:spPr>
      </p:pic>
      <p:sp>
        <p:nvSpPr>
          <p:cNvPr id="10" name="Title Placeholder 1">
            <a:extLst>
              <a:ext uri="{FF2B5EF4-FFF2-40B4-BE49-F238E27FC236}">
                <a16:creationId xmlns:a16="http://schemas.microsoft.com/office/drawing/2014/main" id="{61F91DD7-E99C-4007-8BA1-9607A98F4190}"/>
              </a:ext>
            </a:extLst>
          </p:cNvPr>
          <p:cNvSpPr>
            <a:spLocks noGrp="1"/>
          </p:cNvSpPr>
          <p:nvPr>
            <p:ph type="title"/>
          </p:nvPr>
        </p:nvSpPr>
        <p:spPr>
          <a:xfrm>
            <a:off x="608055" y="2087389"/>
            <a:ext cx="7554870"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1" name="Text Placeholder 29">
            <a:extLst>
              <a:ext uri="{FF2B5EF4-FFF2-40B4-BE49-F238E27FC236}">
                <a16:creationId xmlns:a16="http://schemas.microsoft.com/office/drawing/2014/main" id="{F6C5093B-D3B0-4536-9CF0-89388BD8DC61}"/>
              </a:ext>
            </a:extLst>
          </p:cNvPr>
          <p:cNvSpPr>
            <a:spLocks noGrp="1"/>
          </p:cNvSpPr>
          <p:nvPr>
            <p:ph type="body" sz="quarter" idx="10"/>
          </p:nvPr>
        </p:nvSpPr>
        <p:spPr>
          <a:xfrm>
            <a:off x="608013" y="2680913"/>
            <a:ext cx="7554598"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4901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3614993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08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45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E46A8-E55E-4308-A502-F67594149BC5}"/>
              </a:ext>
            </a:extLst>
          </p:cNvPr>
          <p:cNvSpPr>
            <a:spLocks noGrp="1"/>
          </p:cNvSpPr>
          <p:nvPr>
            <p:ph type="dt" sz="half" idx="10"/>
          </p:nvPr>
        </p:nvSpPr>
        <p:spPr/>
        <p:txBody>
          <a:bodyPr/>
          <a:lstStyle/>
          <a:p>
            <a:fld id="{A317C0B6-5CA3-4536-AF10-D20707D7760E}" type="datetimeFigureOut">
              <a:rPr lang="en-US" smtClean="0"/>
              <a:t>10/4/2021</a:t>
            </a:fld>
            <a:endParaRPr lang="en-US"/>
          </a:p>
        </p:txBody>
      </p:sp>
      <p:sp>
        <p:nvSpPr>
          <p:cNvPr id="3" name="Footer Placeholder 2">
            <a:extLst>
              <a:ext uri="{FF2B5EF4-FFF2-40B4-BE49-F238E27FC236}">
                <a16:creationId xmlns:a16="http://schemas.microsoft.com/office/drawing/2014/main" id="{E003E923-68CB-4ACA-A952-C1BEBDC9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24363-1BF7-4EBC-90C5-9C1B2641E964}"/>
              </a:ext>
            </a:extLst>
          </p:cNvPr>
          <p:cNvSpPr>
            <a:spLocks noGrp="1"/>
          </p:cNvSpPr>
          <p:nvPr>
            <p:ph type="sldNum" sz="quarter" idx="12"/>
          </p:nvPr>
        </p:nvSpPr>
        <p:spPr/>
        <p:txBody>
          <a:bodyPr/>
          <a:lstStyle/>
          <a:p>
            <a:fld id="{0B01D957-DEA5-4FF4-A29A-4131FBD61EE3}" type="slidenum">
              <a:rPr lang="en-US" smtClean="0"/>
              <a:t>‹#›</a:t>
            </a:fld>
            <a:endParaRPr lang="en-US"/>
          </a:p>
        </p:txBody>
      </p:sp>
    </p:spTree>
    <p:extLst>
      <p:ext uri="{BB962C8B-B14F-4D97-AF65-F5344CB8AC3E}">
        <p14:creationId xmlns:p14="http://schemas.microsoft.com/office/powerpoint/2010/main" val="417181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00055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52035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8645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0345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61840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8104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mt="50000"/>
          </a:blip>
          <a:stretch>
            <a:fillRect/>
          </a:stretch>
        </p:blipFill>
        <p:spPr>
          <a:xfrm>
            <a:off x="0" y="5175780"/>
            <a:ext cx="12192000" cy="1682496"/>
          </a:xfrm>
          <a:prstGeom prst="rect">
            <a:avLst/>
          </a:prstGeom>
        </p:spPr>
      </p:pic>
      <p:sp>
        <p:nvSpPr>
          <p:cNvPr id="24" name="Title Placeholder 1">
            <a:extLst>
              <a:ext uri="{FF2B5EF4-FFF2-40B4-BE49-F238E27FC236}">
                <a16:creationId xmlns:a16="http://schemas.microsoft.com/office/drawing/2014/main" id="{F43DB863-CABE-4249-A99B-551701B13FEE}"/>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5" name="Text Placeholder 6">
            <a:extLst>
              <a:ext uri="{FF2B5EF4-FFF2-40B4-BE49-F238E27FC236}">
                <a16:creationId xmlns:a16="http://schemas.microsoft.com/office/drawing/2014/main" id="{36BC5243-4DC6-4866-8C69-C17E06DC4410}"/>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9072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32271007"/>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91516982"/>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33730535"/>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7336312"/>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65871359"/>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5155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390977937"/>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517437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37612"/>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1262709663"/>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E70BD-7869-4F17-9A6F-2F11126AA42E}"/>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sitting, building, fountain&#10;&#10;Description automatically generated">
            <a:extLst>
              <a:ext uri="{FF2B5EF4-FFF2-40B4-BE49-F238E27FC236}">
                <a16:creationId xmlns:a16="http://schemas.microsoft.com/office/drawing/2014/main" id="{56D2F366-4A1D-4955-91F1-8D862BBD7A9A}"/>
              </a:ext>
            </a:extLst>
          </p:cNvPr>
          <p:cNvPicPr>
            <a:picLocks noChangeAspect="1"/>
          </p:cNvPicPr>
          <p:nvPr userDrawn="1"/>
        </p:nvPicPr>
        <p:blipFill>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1436211"/>
            <a:ext cx="12192000" cy="5486087"/>
          </a:xfrm>
          <a:prstGeom prst="rect">
            <a:avLst/>
          </a:prstGeom>
        </p:spPr>
      </p:pic>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2633663" y="2534375"/>
            <a:ext cx="6924675"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7781" y="-64298"/>
            <a:ext cx="2271061" cy="835282"/>
          </a:xfrm>
          <a:prstGeom prst="rect">
            <a:avLst/>
          </a:prstGeom>
        </p:spPr>
      </p:pic>
      <p:sp>
        <p:nvSpPr>
          <p:cNvPr id="8" name="Title Placeholder 1">
            <a:extLst>
              <a:ext uri="{FF2B5EF4-FFF2-40B4-BE49-F238E27FC236}">
                <a16:creationId xmlns:a16="http://schemas.microsoft.com/office/drawing/2014/main" id="{D5301706-AD81-46EE-B450-17EF70C1CA2C}"/>
              </a:ext>
            </a:extLst>
          </p:cNvPr>
          <p:cNvSpPr>
            <a:spLocks noGrp="1"/>
          </p:cNvSpPr>
          <p:nvPr>
            <p:ph type="title"/>
          </p:nvPr>
        </p:nvSpPr>
        <p:spPr>
          <a:xfrm>
            <a:off x="2633663" y="1755179"/>
            <a:ext cx="6924675" cy="593095"/>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94404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333762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66026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1767075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21728799"/>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84981783"/>
      </p:ext>
    </p:extLst>
  </p:cSld>
  <p:clrMapOvr>
    <a:masterClrMapping/>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688938521"/>
      </p:ext>
    </p:extLst>
  </p:cSld>
  <p:clrMapOvr>
    <a:masterClrMapping/>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4012692854"/>
      </p:ext>
    </p:extLst>
  </p:cSld>
  <p:clrMapOvr>
    <a:masterClrMapping/>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8986455"/>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52267108"/>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4682279"/>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71BA7141-488C-4D7A-821E-D6379EAE778F}"/>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12C41DF1-B10E-42AD-95FF-41C7B71E7705}"/>
              </a:ext>
            </a:extLst>
          </p:cNvPr>
          <p:cNvPicPr>
            <a:picLocks noChangeAspect="1"/>
          </p:cNvPicPr>
          <p:nvPr userDrawn="1"/>
        </p:nvPicPr>
        <p:blipFill>
          <a:blip r:embed="rId2" cstate="screen">
            <a:duotone>
              <a:schemeClr val="bg2">
                <a:shade val="45000"/>
                <a:satMod val="135000"/>
              </a:schemeClr>
              <a:prstClr val="white"/>
            </a:duotone>
            <a:alphaModFix amt="30000"/>
            <a:extLst>
              <a:ext uri="{28A0092B-C50C-407E-A947-70E740481C1C}">
                <a14:useLocalDpi xmlns:a14="http://schemas.microsoft.com/office/drawing/2010/main" val="0"/>
              </a:ext>
            </a:extLst>
          </a:blip>
          <a:stretch>
            <a:fillRect/>
          </a:stretch>
        </p:blipFill>
        <p:spPr>
          <a:xfrm>
            <a:off x="10208"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p:nvPr>
        </p:nvSpPr>
        <p:spPr>
          <a:xfrm>
            <a:off x="612745" y="3883033"/>
            <a:ext cx="6924675" cy="615553"/>
          </a:xfrm>
          <a:noFill/>
        </p:spPr>
        <p:txBody>
          <a:bodyPr vert="horz" wrap="square" lIns="0" tIns="0" rIns="0" bIns="0" rtlCol="0" anchor="b" anchorCtr="0">
            <a:spAutoFit/>
          </a:bodyPr>
          <a:lstStyle>
            <a:lvl1pPr>
              <a:defRPr kumimoji="0" lang="en-US" sz="4000" b="0" i="0" u="none" strike="noStrike" cap="none" spc="-50" normalizeH="0" baseline="0">
                <a:ln w="3175">
                  <a:noFill/>
                </a:ln>
                <a:solidFill>
                  <a:schemeClr val="tx1">
                    <a:lumMod val="65000"/>
                    <a:lumOff val="35000"/>
                  </a:schemeClr>
                </a:solidFill>
                <a:effectLst/>
                <a:uLnTx/>
                <a:uFillTx/>
                <a:latin typeface="Segoe UI Semibold"/>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Click to edit Master title style</a:t>
            </a:r>
          </a:p>
        </p:txBody>
      </p:sp>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592907" y="4643117"/>
            <a:ext cx="6924675" cy="1500187"/>
          </a:xfrm>
        </p:spPr>
        <p:txBody>
          <a:bodyPr>
            <a:normAutofit/>
          </a:bodyPr>
          <a:lstStyle>
            <a:lvl1pPr marL="0" indent="0">
              <a:buNone/>
              <a:defRPr sz="2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5715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95715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1641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42879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975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001388578"/>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402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10/4/2021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221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165943578"/>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42461756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052080"/>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92D72EC-0B82-4207-A20C-CDDD089E3B79}"/>
              </a:ext>
            </a:extLst>
          </p:cNvPr>
          <p:cNvGrpSpPr/>
          <p:nvPr userDrawn="1"/>
        </p:nvGrpSpPr>
        <p:grpSpPr>
          <a:xfrm>
            <a:off x="8485570" y="4176673"/>
            <a:ext cx="3700020" cy="2667969"/>
            <a:chOff x="18748375" y="1811338"/>
            <a:chExt cx="7188201" cy="5183187"/>
          </a:xfrm>
        </p:grpSpPr>
        <p:sp>
          <p:nvSpPr>
            <p:cNvPr id="10" name="Freeform 13">
              <a:extLst>
                <a:ext uri="{FF2B5EF4-FFF2-40B4-BE49-F238E27FC236}">
                  <a16:creationId xmlns:a16="http://schemas.microsoft.com/office/drawing/2014/main" id="{41A842E8-56A2-480C-BE84-32C96998EACA}"/>
                </a:ext>
              </a:extLst>
            </p:cNvPr>
            <p:cNvSpPr>
              <a:spLocks/>
            </p:cNvSpPr>
            <p:nvPr/>
          </p:nvSpPr>
          <p:spPr bwMode="auto">
            <a:xfrm>
              <a:off x="24801513"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14">
              <a:extLst>
                <a:ext uri="{FF2B5EF4-FFF2-40B4-BE49-F238E27FC236}">
                  <a16:creationId xmlns:a16="http://schemas.microsoft.com/office/drawing/2014/main" id="{238D33CA-9771-43B3-A5D0-2877AB5F28F9}"/>
                </a:ext>
              </a:extLst>
            </p:cNvPr>
            <p:cNvSpPr>
              <a:spLocks/>
            </p:cNvSpPr>
            <p:nvPr/>
          </p:nvSpPr>
          <p:spPr bwMode="auto">
            <a:xfrm>
              <a:off x="22128163" y="5656263"/>
              <a:ext cx="1577975" cy="133508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15">
              <a:extLst>
                <a:ext uri="{FF2B5EF4-FFF2-40B4-BE49-F238E27FC236}">
                  <a16:creationId xmlns:a16="http://schemas.microsoft.com/office/drawing/2014/main" id="{7FAAC14F-584F-4FB0-A8E1-060D07217B86}"/>
                </a:ext>
              </a:extLst>
            </p:cNvPr>
            <p:cNvSpPr>
              <a:spLocks/>
            </p:cNvSpPr>
            <p:nvPr/>
          </p:nvSpPr>
          <p:spPr bwMode="auto">
            <a:xfrm>
              <a:off x="22960013" y="5656263"/>
              <a:ext cx="1577975" cy="1335087"/>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9">
              <a:extLst>
                <a:ext uri="{FF2B5EF4-FFF2-40B4-BE49-F238E27FC236}">
                  <a16:creationId xmlns:a16="http://schemas.microsoft.com/office/drawing/2014/main" id="{9A3AB1C4-374B-42DB-8826-CA85991AB870}"/>
                </a:ext>
              </a:extLst>
            </p:cNvPr>
            <p:cNvSpPr>
              <a:spLocks/>
            </p:cNvSpPr>
            <p:nvPr/>
          </p:nvSpPr>
          <p:spPr bwMode="auto">
            <a:xfrm>
              <a:off x="18748375"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4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4"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Rectangle 10">
              <a:extLst>
                <a:ext uri="{FF2B5EF4-FFF2-40B4-BE49-F238E27FC236}">
                  <a16:creationId xmlns:a16="http://schemas.microsoft.com/office/drawing/2014/main" id="{A2858186-A0F8-46F2-B405-4B840009746F}"/>
                </a:ext>
              </a:extLst>
            </p:cNvPr>
            <p:cNvSpPr>
              <a:spLocks noChangeArrowheads="1"/>
            </p:cNvSpPr>
            <p:nvPr/>
          </p:nvSpPr>
          <p:spPr bwMode="auto">
            <a:xfrm>
              <a:off x="21115338" y="5186363"/>
              <a:ext cx="1439863" cy="1808162"/>
            </a:xfrm>
            <a:prstGeom prst="rect">
              <a:avLst/>
            </a:prstGeom>
            <a:solidFill>
              <a:srgbClr val="9B4F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Rectangle 11">
              <a:extLst>
                <a:ext uri="{FF2B5EF4-FFF2-40B4-BE49-F238E27FC236}">
                  <a16:creationId xmlns:a16="http://schemas.microsoft.com/office/drawing/2014/main" id="{3694A486-5685-418E-AEA7-53FDD92FF1B4}"/>
                </a:ext>
              </a:extLst>
            </p:cNvPr>
            <p:cNvSpPr>
              <a:spLocks noChangeArrowheads="1"/>
            </p:cNvSpPr>
            <p:nvPr/>
          </p:nvSpPr>
          <p:spPr bwMode="auto">
            <a:xfrm>
              <a:off x="21043900" y="5130800"/>
              <a:ext cx="1582738" cy="555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12">
              <a:extLst>
                <a:ext uri="{FF2B5EF4-FFF2-40B4-BE49-F238E27FC236}">
                  <a16:creationId xmlns:a16="http://schemas.microsoft.com/office/drawing/2014/main" id="{0B46C9F3-5740-4651-B51F-28885FEF660F}"/>
                </a:ext>
              </a:extLst>
            </p:cNvPr>
            <p:cNvSpPr>
              <a:spLocks noChangeArrowheads="1"/>
            </p:cNvSpPr>
            <p:nvPr/>
          </p:nvSpPr>
          <p:spPr bwMode="auto">
            <a:xfrm>
              <a:off x="21250275" y="5351463"/>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3">
              <a:extLst>
                <a:ext uri="{FF2B5EF4-FFF2-40B4-BE49-F238E27FC236}">
                  <a16:creationId xmlns:a16="http://schemas.microsoft.com/office/drawing/2014/main" id="{4CAEE9D6-FB79-4E24-8657-EDE90D328C8D}"/>
                </a:ext>
              </a:extLst>
            </p:cNvPr>
            <p:cNvSpPr>
              <a:spLocks noChangeArrowheads="1"/>
            </p:cNvSpPr>
            <p:nvPr/>
          </p:nvSpPr>
          <p:spPr bwMode="auto">
            <a:xfrm>
              <a:off x="21250275" y="5351463"/>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Rectangle 14">
              <a:extLst>
                <a:ext uri="{FF2B5EF4-FFF2-40B4-BE49-F238E27FC236}">
                  <a16:creationId xmlns:a16="http://schemas.microsoft.com/office/drawing/2014/main" id="{DC3E4678-3801-488D-8D9A-E2F95A3E45EC}"/>
                </a:ext>
              </a:extLst>
            </p:cNvPr>
            <p:cNvSpPr>
              <a:spLocks noChangeArrowheads="1"/>
            </p:cNvSpPr>
            <p:nvPr/>
          </p:nvSpPr>
          <p:spPr bwMode="auto">
            <a:xfrm>
              <a:off x="21575713" y="535146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Rectangle 15">
              <a:extLst>
                <a:ext uri="{FF2B5EF4-FFF2-40B4-BE49-F238E27FC236}">
                  <a16:creationId xmlns:a16="http://schemas.microsoft.com/office/drawing/2014/main" id="{3021A890-02E6-42CB-8032-E7F339CA4776}"/>
                </a:ext>
              </a:extLst>
            </p:cNvPr>
            <p:cNvSpPr>
              <a:spLocks noChangeArrowheads="1"/>
            </p:cNvSpPr>
            <p:nvPr/>
          </p:nvSpPr>
          <p:spPr bwMode="auto">
            <a:xfrm>
              <a:off x="21897975" y="5351463"/>
              <a:ext cx="188913"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Rectangle 16">
              <a:extLst>
                <a:ext uri="{FF2B5EF4-FFF2-40B4-BE49-F238E27FC236}">
                  <a16:creationId xmlns:a16="http://schemas.microsoft.com/office/drawing/2014/main" id="{6E8AD8A1-3D49-4C92-B928-975C003BF469}"/>
                </a:ext>
              </a:extLst>
            </p:cNvPr>
            <p:cNvSpPr>
              <a:spLocks noChangeArrowheads="1"/>
            </p:cNvSpPr>
            <p:nvPr/>
          </p:nvSpPr>
          <p:spPr bwMode="auto">
            <a:xfrm>
              <a:off x="21575713" y="6627813"/>
              <a:ext cx="187325" cy="3667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Rectangle 17">
              <a:extLst>
                <a:ext uri="{FF2B5EF4-FFF2-40B4-BE49-F238E27FC236}">
                  <a16:creationId xmlns:a16="http://schemas.microsoft.com/office/drawing/2014/main" id="{DB815D06-C008-4425-9B89-A78D4C856CA5}"/>
                </a:ext>
              </a:extLst>
            </p:cNvPr>
            <p:cNvSpPr>
              <a:spLocks noChangeArrowheads="1"/>
            </p:cNvSpPr>
            <p:nvPr/>
          </p:nvSpPr>
          <p:spPr bwMode="auto">
            <a:xfrm>
              <a:off x="21897975" y="6627813"/>
              <a:ext cx="188913" cy="3667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8">
              <a:extLst>
                <a:ext uri="{FF2B5EF4-FFF2-40B4-BE49-F238E27FC236}">
                  <a16:creationId xmlns:a16="http://schemas.microsoft.com/office/drawing/2014/main" id="{E9257C92-3B33-4689-A8F4-C0B47BAEA2B8}"/>
                </a:ext>
              </a:extLst>
            </p:cNvPr>
            <p:cNvSpPr>
              <a:spLocks noChangeArrowheads="1"/>
            </p:cNvSpPr>
            <p:nvPr/>
          </p:nvSpPr>
          <p:spPr bwMode="auto">
            <a:xfrm>
              <a:off x="22225000" y="535146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Rectangle 19">
              <a:extLst>
                <a:ext uri="{FF2B5EF4-FFF2-40B4-BE49-F238E27FC236}">
                  <a16:creationId xmlns:a16="http://schemas.microsoft.com/office/drawing/2014/main" id="{ED3B2E36-3EE0-4B2B-9D75-32F1548FE849}"/>
                </a:ext>
              </a:extLst>
            </p:cNvPr>
            <p:cNvSpPr>
              <a:spLocks noChangeArrowheads="1"/>
            </p:cNvSpPr>
            <p:nvPr/>
          </p:nvSpPr>
          <p:spPr bwMode="auto">
            <a:xfrm>
              <a:off x="21250275" y="5673725"/>
              <a:ext cx="187325" cy="188912"/>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Rectangle 20">
              <a:extLst>
                <a:ext uri="{FF2B5EF4-FFF2-40B4-BE49-F238E27FC236}">
                  <a16:creationId xmlns:a16="http://schemas.microsoft.com/office/drawing/2014/main" id="{80C3B0F9-F5D2-40FD-8D4E-832C60265D7D}"/>
                </a:ext>
              </a:extLst>
            </p:cNvPr>
            <p:cNvSpPr>
              <a:spLocks noChangeArrowheads="1"/>
            </p:cNvSpPr>
            <p:nvPr/>
          </p:nvSpPr>
          <p:spPr bwMode="auto">
            <a:xfrm>
              <a:off x="21575713" y="5673725"/>
              <a:ext cx="187325" cy="1889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21">
              <a:extLst>
                <a:ext uri="{FF2B5EF4-FFF2-40B4-BE49-F238E27FC236}">
                  <a16:creationId xmlns:a16="http://schemas.microsoft.com/office/drawing/2014/main" id="{F4BEDBD2-AEFA-4B8C-90A7-49A05EDBE752}"/>
                </a:ext>
              </a:extLst>
            </p:cNvPr>
            <p:cNvSpPr>
              <a:spLocks noChangeArrowheads="1"/>
            </p:cNvSpPr>
            <p:nvPr/>
          </p:nvSpPr>
          <p:spPr bwMode="auto">
            <a:xfrm>
              <a:off x="21897975" y="5673725"/>
              <a:ext cx="188913" cy="18891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Rectangle 22">
              <a:extLst>
                <a:ext uri="{FF2B5EF4-FFF2-40B4-BE49-F238E27FC236}">
                  <a16:creationId xmlns:a16="http://schemas.microsoft.com/office/drawing/2014/main" id="{6047F070-20D5-435C-A51B-D3A171EE82CA}"/>
                </a:ext>
              </a:extLst>
            </p:cNvPr>
            <p:cNvSpPr>
              <a:spLocks noChangeArrowheads="1"/>
            </p:cNvSpPr>
            <p:nvPr/>
          </p:nvSpPr>
          <p:spPr bwMode="auto">
            <a:xfrm>
              <a:off x="22225000" y="5673725"/>
              <a:ext cx="187325" cy="18891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Rectangle 23">
              <a:extLst>
                <a:ext uri="{FF2B5EF4-FFF2-40B4-BE49-F238E27FC236}">
                  <a16:creationId xmlns:a16="http://schemas.microsoft.com/office/drawing/2014/main" id="{EE8E1B03-E3F7-4429-A5F7-98C804F89707}"/>
                </a:ext>
              </a:extLst>
            </p:cNvPr>
            <p:cNvSpPr>
              <a:spLocks noChangeArrowheads="1"/>
            </p:cNvSpPr>
            <p:nvPr/>
          </p:nvSpPr>
          <p:spPr bwMode="auto">
            <a:xfrm>
              <a:off x="21250275"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Rectangle 24">
              <a:extLst>
                <a:ext uri="{FF2B5EF4-FFF2-40B4-BE49-F238E27FC236}">
                  <a16:creationId xmlns:a16="http://schemas.microsoft.com/office/drawing/2014/main" id="{4A71EF71-6514-4FC6-A775-28FF35D0BF8C}"/>
                </a:ext>
              </a:extLst>
            </p:cNvPr>
            <p:cNvSpPr>
              <a:spLocks noChangeArrowheads="1"/>
            </p:cNvSpPr>
            <p:nvPr/>
          </p:nvSpPr>
          <p:spPr bwMode="auto">
            <a:xfrm>
              <a:off x="21575713"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Rectangle 25">
              <a:extLst>
                <a:ext uri="{FF2B5EF4-FFF2-40B4-BE49-F238E27FC236}">
                  <a16:creationId xmlns:a16="http://schemas.microsoft.com/office/drawing/2014/main" id="{2EEAEF2B-6728-440D-922F-05058C3762E5}"/>
                </a:ext>
              </a:extLst>
            </p:cNvPr>
            <p:cNvSpPr>
              <a:spLocks noChangeArrowheads="1"/>
            </p:cNvSpPr>
            <p:nvPr/>
          </p:nvSpPr>
          <p:spPr bwMode="auto">
            <a:xfrm>
              <a:off x="21897975" y="6000750"/>
              <a:ext cx="188913"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Rectangle 26">
              <a:extLst>
                <a:ext uri="{FF2B5EF4-FFF2-40B4-BE49-F238E27FC236}">
                  <a16:creationId xmlns:a16="http://schemas.microsoft.com/office/drawing/2014/main" id="{6C6229A3-E6D2-4175-B2A6-C385B5268B42}"/>
                </a:ext>
              </a:extLst>
            </p:cNvPr>
            <p:cNvSpPr>
              <a:spLocks noChangeArrowheads="1"/>
            </p:cNvSpPr>
            <p:nvPr/>
          </p:nvSpPr>
          <p:spPr bwMode="auto">
            <a:xfrm>
              <a:off x="22225000"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Rectangle 27">
              <a:extLst>
                <a:ext uri="{FF2B5EF4-FFF2-40B4-BE49-F238E27FC236}">
                  <a16:creationId xmlns:a16="http://schemas.microsoft.com/office/drawing/2014/main" id="{480A176D-F08A-457E-8E10-1215669D7AD6}"/>
                </a:ext>
              </a:extLst>
            </p:cNvPr>
            <p:cNvSpPr>
              <a:spLocks noChangeArrowheads="1"/>
            </p:cNvSpPr>
            <p:nvPr/>
          </p:nvSpPr>
          <p:spPr bwMode="auto">
            <a:xfrm>
              <a:off x="21250275" y="632301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Rectangle 28">
              <a:extLst>
                <a:ext uri="{FF2B5EF4-FFF2-40B4-BE49-F238E27FC236}">
                  <a16:creationId xmlns:a16="http://schemas.microsoft.com/office/drawing/2014/main" id="{892FC6F2-4732-47F4-AA3D-3AD92A9509C8}"/>
                </a:ext>
              </a:extLst>
            </p:cNvPr>
            <p:cNvSpPr>
              <a:spLocks noChangeArrowheads="1"/>
            </p:cNvSpPr>
            <p:nvPr/>
          </p:nvSpPr>
          <p:spPr bwMode="auto">
            <a:xfrm>
              <a:off x="21575713"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Rectangle 29">
              <a:extLst>
                <a:ext uri="{FF2B5EF4-FFF2-40B4-BE49-F238E27FC236}">
                  <a16:creationId xmlns:a16="http://schemas.microsoft.com/office/drawing/2014/main" id="{6118E3C6-5CFB-4395-B426-2F727DBE2981}"/>
                </a:ext>
              </a:extLst>
            </p:cNvPr>
            <p:cNvSpPr>
              <a:spLocks noChangeArrowheads="1"/>
            </p:cNvSpPr>
            <p:nvPr/>
          </p:nvSpPr>
          <p:spPr bwMode="auto">
            <a:xfrm>
              <a:off x="21897975" y="6323013"/>
              <a:ext cx="188913"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Rectangle 30">
              <a:extLst>
                <a:ext uri="{FF2B5EF4-FFF2-40B4-BE49-F238E27FC236}">
                  <a16:creationId xmlns:a16="http://schemas.microsoft.com/office/drawing/2014/main" id="{FBE64C23-EEA3-4598-B5D2-4937EDF65ECD}"/>
                </a:ext>
              </a:extLst>
            </p:cNvPr>
            <p:cNvSpPr>
              <a:spLocks noChangeArrowheads="1"/>
            </p:cNvSpPr>
            <p:nvPr/>
          </p:nvSpPr>
          <p:spPr bwMode="auto">
            <a:xfrm>
              <a:off x="22225000" y="6323013"/>
              <a:ext cx="187325" cy="187325"/>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Rectangle 31">
              <a:extLst>
                <a:ext uri="{FF2B5EF4-FFF2-40B4-BE49-F238E27FC236}">
                  <a16:creationId xmlns:a16="http://schemas.microsoft.com/office/drawing/2014/main" id="{354493EE-3D2F-486A-8EFD-6DD37F5FC154}"/>
                </a:ext>
              </a:extLst>
            </p:cNvPr>
            <p:cNvSpPr>
              <a:spLocks noChangeArrowheads="1"/>
            </p:cNvSpPr>
            <p:nvPr/>
          </p:nvSpPr>
          <p:spPr bwMode="auto">
            <a:xfrm>
              <a:off x="21250275" y="6000750"/>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Rectangle 32">
              <a:extLst>
                <a:ext uri="{FF2B5EF4-FFF2-40B4-BE49-F238E27FC236}">
                  <a16:creationId xmlns:a16="http://schemas.microsoft.com/office/drawing/2014/main" id="{B596D019-A299-43C5-B967-FC32C14C957D}"/>
                </a:ext>
              </a:extLst>
            </p:cNvPr>
            <p:cNvSpPr>
              <a:spLocks noChangeArrowheads="1"/>
            </p:cNvSpPr>
            <p:nvPr/>
          </p:nvSpPr>
          <p:spPr bwMode="auto">
            <a:xfrm>
              <a:off x="22225000" y="6000750"/>
              <a:ext cx="187325" cy="93662"/>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Rectangle 33">
              <a:extLst>
                <a:ext uri="{FF2B5EF4-FFF2-40B4-BE49-F238E27FC236}">
                  <a16:creationId xmlns:a16="http://schemas.microsoft.com/office/drawing/2014/main" id="{E69F8252-A6A7-4628-9AD1-9665D9F27FAE}"/>
                </a:ext>
              </a:extLst>
            </p:cNvPr>
            <p:cNvSpPr>
              <a:spLocks noChangeArrowheads="1"/>
            </p:cNvSpPr>
            <p:nvPr/>
          </p:nvSpPr>
          <p:spPr bwMode="auto">
            <a:xfrm>
              <a:off x="22225000" y="5673725"/>
              <a:ext cx="187325" cy="95250"/>
            </a:xfrm>
            <a:prstGeom prst="rect">
              <a:avLst/>
            </a:prstGeom>
            <a:solidFill>
              <a:srgbClr val="68217A"/>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Rectangle 34">
              <a:extLst>
                <a:ext uri="{FF2B5EF4-FFF2-40B4-BE49-F238E27FC236}">
                  <a16:creationId xmlns:a16="http://schemas.microsoft.com/office/drawing/2014/main" id="{420B9D81-F453-43EC-9FB3-6AB52B224195}"/>
                </a:ext>
              </a:extLst>
            </p:cNvPr>
            <p:cNvSpPr>
              <a:spLocks noChangeArrowheads="1"/>
            </p:cNvSpPr>
            <p:nvPr/>
          </p:nvSpPr>
          <p:spPr bwMode="auto">
            <a:xfrm>
              <a:off x="19056350" y="6900863"/>
              <a:ext cx="2058988"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Rectangle 35">
              <a:extLst>
                <a:ext uri="{FF2B5EF4-FFF2-40B4-BE49-F238E27FC236}">
                  <a16:creationId xmlns:a16="http://schemas.microsoft.com/office/drawing/2014/main" id="{14742F0C-A91D-488E-8F72-17DBCE987E8F}"/>
                </a:ext>
              </a:extLst>
            </p:cNvPr>
            <p:cNvSpPr>
              <a:spLocks noChangeArrowheads="1"/>
            </p:cNvSpPr>
            <p:nvPr/>
          </p:nvSpPr>
          <p:spPr bwMode="auto">
            <a:xfrm>
              <a:off x="20188238" y="6589713"/>
              <a:ext cx="82550" cy="3111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6">
              <a:extLst>
                <a:ext uri="{FF2B5EF4-FFF2-40B4-BE49-F238E27FC236}">
                  <a16:creationId xmlns:a16="http://schemas.microsoft.com/office/drawing/2014/main" id="{DEF6A12F-465E-401C-A298-D4709E228D92}"/>
                </a:ext>
              </a:extLst>
            </p:cNvPr>
            <p:cNvSpPr>
              <a:spLocks noChangeArrowheads="1"/>
            </p:cNvSpPr>
            <p:nvPr/>
          </p:nvSpPr>
          <p:spPr bwMode="auto">
            <a:xfrm>
              <a:off x="20019963" y="6315075"/>
              <a:ext cx="412750" cy="41275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Oval 37">
              <a:extLst>
                <a:ext uri="{FF2B5EF4-FFF2-40B4-BE49-F238E27FC236}">
                  <a16:creationId xmlns:a16="http://schemas.microsoft.com/office/drawing/2014/main" id="{DBBCF4F4-EFEB-4F39-AA83-14403D3F2677}"/>
                </a:ext>
              </a:extLst>
            </p:cNvPr>
            <p:cNvSpPr>
              <a:spLocks noChangeArrowheads="1"/>
            </p:cNvSpPr>
            <p:nvPr/>
          </p:nvSpPr>
          <p:spPr bwMode="auto">
            <a:xfrm>
              <a:off x="20075525" y="6102350"/>
              <a:ext cx="304800" cy="30321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Rectangle 38">
              <a:extLst>
                <a:ext uri="{FF2B5EF4-FFF2-40B4-BE49-F238E27FC236}">
                  <a16:creationId xmlns:a16="http://schemas.microsoft.com/office/drawing/2014/main" id="{1CB83FD6-7727-466F-94B0-E85906A9429F}"/>
                </a:ext>
              </a:extLst>
            </p:cNvPr>
            <p:cNvSpPr>
              <a:spLocks noChangeArrowheads="1"/>
            </p:cNvSpPr>
            <p:nvPr/>
          </p:nvSpPr>
          <p:spPr bwMode="auto">
            <a:xfrm>
              <a:off x="20729575" y="6589713"/>
              <a:ext cx="80963" cy="311150"/>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39">
              <a:extLst>
                <a:ext uri="{FF2B5EF4-FFF2-40B4-BE49-F238E27FC236}">
                  <a16:creationId xmlns:a16="http://schemas.microsoft.com/office/drawing/2014/main" id="{DC3B5875-F4C4-42C0-AFCD-1759D00B2CE6}"/>
                </a:ext>
              </a:extLst>
            </p:cNvPr>
            <p:cNvSpPr>
              <a:spLocks noChangeArrowheads="1"/>
            </p:cNvSpPr>
            <p:nvPr/>
          </p:nvSpPr>
          <p:spPr bwMode="auto">
            <a:xfrm>
              <a:off x="20559713" y="6315075"/>
              <a:ext cx="415925" cy="412750"/>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Oval 40">
              <a:extLst>
                <a:ext uri="{FF2B5EF4-FFF2-40B4-BE49-F238E27FC236}">
                  <a16:creationId xmlns:a16="http://schemas.microsoft.com/office/drawing/2014/main" id="{FCF343BC-040A-4D79-A766-9996F1985F82}"/>
                </a:ext>
              </a:extLst>
            </p:cNvPr>
            <p:cNvSpPr>
              <a:spLocks noChangeArrowheads="1"/>
            </p:cNvSpPr>
            <p:nvPr/>
          </p:nvSpPr>
          <p:spPr bwMode="auto">
            <a:xfrm>
              <a:off x="20616863" y="6102350"/>
              <a:ext cx="303213" cy="303212"/>
            </a:xfrm>
            <a:prstGeom prst="ellipse">
              <a:avLst/>
            </a:prstGeom>
            <a:solidFill>
              <a:srgbClr val="7FBA00"/>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Rectangle 41">
              <a:extLst>
                <a:ext uri="{FF2B5EF4-FFF2-40B4-BE49-F238E27FC236}">
                  <a16:creationId xmlns:a16="http://schemas.microsoft.com/office/drawing/2014/main" id="{9FFD5E47-75DA-43D6-B007-09B9D6E5E8BE}"/>
                </a:ext>
              </a:extLst>
            </p:cNvPr>
            <p:cNvSpPr>
              <a:spLocks noChangeArrowheads="1"/>
            </p:cNvSpPr>
            <p:nvPr/>
          </p:nvSpPr>
          <p:spPr bwMode="auto">
            <a:xfrm>
              <a:off x="21763038" y="4905375"/>
              <a:ext cx="555625"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Rectangle 42">
              <a:extLst>
                <a:ext uri="{FF2B5EF4-FFF2-40B4-BE49-F238E27FC236}">
                  <a16:creationId xmlns:a16="http://schemas.microsoft.com/office/drawing/2014/main" id="{30D7A251-BFA3-4EB0-88E4-46BE2C1A8263}"/>
                </a:ext>
              </a:extLst>
            </p:cNvPr>
            <p:cNvSpPr>
              <a:spLocks noChangeArrowheads="1"/>
            </p:cNvSpPr>
            <p:nvPr/>
          </p:nvSpPr>
          <p:spPr bwMode="auto">
            <a:xfrm>
              <a:off x="24628475" y="5846763"/>
              <a:ext cx="1308100" cy="1147762"/>
            </a:xfrm>
            <a:prstGeom prst="rect">
              <a:avLst/>
            </a:prstGeom>
            <a:solidFill>
              <a:srgbClr val="009E49"/>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Rectangle 43">
              <a:extLst>
                <a:ext uri="{FF2B5EF4-FFF2-40B4-BE49-F238E27FC236}">
                  <a16:creationId xmlns:a16="http://schemas.microsoft.com/office/drawing/2014/main" id="{C0A346B1-1E3D-4F85-AED6-D1E6F1B847F8}"/>
                </a:ext>
              </a:extLst>
            </p:cNvPr>
            <p:cNvSpPr>
              <a:spLocks noChangeArrowheads="1"/>
            </p:cNvSpPr>
            <p:nvPr/>
          </p:nvSpPr>
          <p:spPr bwMode="auto">
            <a:xfrm>
              <a:off x="24557038" y="5791200"/>
              <a:ext cx="1379538" cy="555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Rectangle 44">
              <a:extLst>
                <a:ext uri="{FF2B5EF4-FFF2-40B4-BE49-F238E27FC236}">
                  <a16:creationId xmlns:a16="http://schemas.microsoft.com/office/drawing/2014/main" id="{28EBF3DF-0738-4313-A5B8-E16BA865CB35}"/>
                </a:ext>
              </a:extLst>
            </p:cNvPr>
            <p:cNvSpPr>
              <a:spLocks noChangeArrowheads="1"/>
            </p:cNvSpPr>
            <p:nvPr/>
          </p:nvSpPr>
          <p:spPr bwMode="auto">
            <a:xfrm>
              <a:off x="25090438" y="6627813"/>
              <a:ext cx="187325" cy="36671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Rectangle 45">
              <a:extLst>
                <a:ext uri="{FF2B5EF4-FFF2-40B4-BE49-F238E27FC236}">
                  <a16:creationId xmlns:a16="http://schemas.microsoft.com/office/drawing/2014/main" id="{43ED620C-F543-41EF-87BD-638ED338626C}"/>
                </a:ext>
              </a:extLst>
            </p:cNvPr>
            <p:cNvSpPr>
              <a:spLocks noChangeArrowheads="1"/>
            </p:cNvSpPr>
            <p:nvPr/>
          </p:nvSpPr>
          <p:spPr bwMode="auto">
            <a:xfrm>
              <a:off x="25412700" y="6627813"/>
              <a:ext cx="187325" cy="36671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Rectangle 46">
              <a:extLst>
                <a:ext uri="{FF2B5EF4-FFF2-40B4-BE49-F238E27FC236}">
                  <a16:creationId xmlns:a16="http://schemas.microsoft.com/office/drawing/2014/main" id="{DDE47672-B83F-423A-8DA7-5F30C69E7C25}"/>
                </a:ext>
              </a:extLst>
            </p:cNvPr>
            <p:cNvSpPr>
              <a:spLocks noChangeArrowheads="1"/>
            </p:cNvSpPr>
            <p:nvPr/>
          </p:nvSpPr>
          <p:spPr bwMode="auto">
            <a:xfrm>
              <a:off x="24763413"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Rectangle 47">
              <a:extLst>
                <a:ext uri="{FF2B5EF4-FFF2-40B4-BE49-F238E27FC236}">
                  <a16:creationId xmlns:a16="http://schemas.microsoft.com/office/drawing/2014/main" id="{4632842F-FF6E-4FAD-B4F0-AC34765C9FF9}"/>
                </a:ext>
              </a:extLst>
            </p:cNvPr>
            <p:cNvSpPr>
              <a:spLocks noChangeArrowheads="1"/>
            </p:cNvSpPr>
            <p:nvPr/>
          </p:nvSpPr>
          <p:spPr bwMode="auto">
            <a:xfrm>
              <a:off x="25090438"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Rectangle 48">
              <a:extLst>
                <a:ext uri="{FF2B5EF4-FFF2-40B4-BE49-F238E27FC236}">
                  <a16:creationId xmlns:a16="http://schemas.microsoft.com/office/drawing/2014/main" id="{A5D2D1CA-59AD-42E8-8CA7-50915D876F23}"/>
                </a:ext>
              </a:extLst>
            </p:cNvPr>
            <p:cNvSpPr>
              <a:spLocks noChangeArrowheads="1"/>
            </p:cNvSpPr>
            <p:nvPr/>
          </p:nvSpPr>
          <p:spPr bwMode="auto">
            <a:xfrm>
              <a:off x="25412700" y="6000750"/>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Rectangle 49">
              <a:extLst>
                <a:ext uri="{FF2B5EF4-FFF2-40B4-BE49-F238E27FC236}">
                  <a16:creationId xmlns:a16="http://schemas.microsoft.com/office/drawing/2014/main" id="{D343782B-0435-4E22-ABDF-9AC46C545B88}"/>
                </a:ext>
              </a:extLst>
            </p:cNvPr>
            <p:cNvSpPr>
              <a:spLocks noChangeArrowheads="1"/>
            </p:cNvSpPr>
            <p:nvPr/>
          </p:nvSpPr>
          <p:spPr bwMode="auto">
            <a:xfrm>
              <a:off x="25738138"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Rectangle 50">
              <a:extLst>
                <a:ext uri="{FF2B5EF4-FFF2-40B4-BE49-F238E27FC236}">
                  <a16:creationId xmlns:a16="http://schemas.microsoft.com/office/drawing/2014/main" id="{C26A30C3-BA76-4FDF-A0BC-5F35DCC0ADB5}"/>
                </a:ext>
              </a:extLst>
            </p:cNvPr>
            <p:cNvSpPr>
              <a:spLocks noChangeArrowheads="1"/>
            </p:cNvSpPr>
            <p:nvPr/>
          </p:nvSpPr>
          <p:spPr bwMode="auto">
            <a:xfrm>
              <a:off x="24763413" y="6323013"/>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Rectangle 51">
              <a:extLst>
                <a:ext uri="{FF2B5EF4-FFF2-40B4-BE49-F238E27FC236}">
                  <a16:creationId xmlns:a16="http://schemas.microsoft.com/office/drawing/2014/main" id="{0FA8582A-195D-4065-919D-FC335F58E544}"/>
                </a:ext>
              </a:extLst>
            </p:cNvPr>
            <p:cNvSpPr>
              <a:spLocks noChangeArrowheads="1"/>
            </p:cNvSpPr>
            <p:nvPr/>
          </p:nvSpPr>
          <p:spPr bwMode="auto">
            <a:xfrm>
              <a:off x="25090438"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Rectangle 52">
              <a:extLst>
                <a:ext uri="{FF2B5EF4-FFF2-40B4-BE49-F238E27FC236}">
                  <a16:creationId xmlns:a16="http://schemas.microsoft.com/office/drawing/2014/main" id="{0448611B-861A-4280-B453-ECDAFD148F13}"/>
                </a:ext>
              </a:extLst>
            </p:cNvPr>
            <p:cNvSpPr>
              <a:spLocks noChangeArrowheads="1"/>
            </p:cNvSpPr>
            <p:nvPr/>
          </p:nvSpPr>
          <p:spPr bwMode="auto">
            <a:xfrm>
              <a:off x="25412700"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Rectangle 53">
              <a:extLst>
                <a:ext uri="{FF2B5EF4-FFF2-40B4-BE49-F238E27FC236}">
                  <a16:creationId xmlns:a16="http://schemas.microsoft.com/office/drawing/2014/main" id="{D06CBEBB-336F-4749-8DC2-F20044CE19FA}"/>
                </a:ext>
              </a:extLst>
            </p:cNvPr>
            <p:cNvSpPr>
              <a:spLocks noChangeArrowheads="1"/>
            </p:cNvSpPr>
            <p:nvPr/>
          </p:nvSpPr>
          <p:spPr bwMode="auto">
            <a:xfrm>
              <a:off x="25738138" y="6323013"/>
              <a:ext cx="187325" cy="187325"/>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Rectangle 54">
              <a:extLst>
                <a:ext uri="{FF2B5EF4-FFF2-40B4-BE49-F238E27FC236}">
                  <a16:creationId xmlns:a16="http://schemas.microsoft.com/office/drawing/2014/main" id="{580EBD1F-CA9B-4F9A-AB35-9DD9768C3800}"/>
                </a:ext>
              </a:extLst>
            </p:cNvPr>
            <p:cNvSpPr>
              <a:spLocks noChangeArrowheads="1"/>
            </p:cNvSpPr>
            <p:nvPr/>
          </p:nvSpPr>
          <p:spPr bwMode="auto">
            <a:xfrm>
              <a:off x="24763413" y="6000750"/>
              <a:ext cx="187325" cy="936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Rectangle 55">
              <a:extLst>
                <a:ext uri="{FF2B5EF4-FFF2-40B4-BE49-F238E27FC236}">
                  <a16:creationId xmlns:a16="http://schemas.microsoft.com/office/drawing/2014/main" id="{55B56162-D5EA-4F1B-AE34-8AECD3A1C658}"/>
                </a:ext>
              </a:extLst>
            </p:cNvPr>
            <p:cNvSpPr>
              <a:spLocks noChangeArrowheads="1"/>
            </p:cNvSpPr>
            <p:nvPr/>
          </p:nvSpPr>
          <p:spPr bwMode="auto">
            <a:xfrm>
              <a:off x="25738138" y="6000750"/>
              <a:ext cx="187325" cy="93662"/>
            </a:xfrm>
            <a:prstGeom prst="rect">
              <a:avLst/>
            </a:prstGeom>
            <a:solidFill>
              <a:srgbClr val="007233"/>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Rectangle 56">
              <a:extLst>
                <a:ext uri="{FF2B5EF4-FFF2-40B4-BE49-F238E27FC236}">
                  <a16:creationId xmlns:a16="http://schemas.microsoft.com/office/drawing/2014/main" id="{905C4257-2148-46C0-80DE-64EF579726B7}"/>
                </a:ext>
              </a:extLst>
            </p:cNvPr>
            <p:cNvSpPr>
              <a:spLocks noChangeArrowheads="1"/>
            </p:cNvSpPr>
            <p:nvPr/>
          </p:nvSpPr>
          <p:spPr bwMode="auto">
            <a:xfrm>
              <a:off x="25277763" y="5565775"/>
              <a:ext cx="554038"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Rectangle 57">
              <a:extLst>
                <a:ext uri="{FF2B5EF4-FFF2-40B4-BE49-F238E27FC236}">
                  <a16:creationId xmlns:a16="http://schemas.microsoft.com/office/drawing/2014/main" id="{E956BFB7-EDC5-473C-8019-A70524AAB747}"/>
                </a:ext>
              </a:extLst>
            </p:cNvPr>
            <p:cNvSpPr>
              <a:spLocks noChangeArrowheads="1"/>
            </p:cNvSpPr>
            <p:nvPr/>
          </p:nvSpPr>
          <p:spPr bwMode="auto">
            <a:xfrm>
              <a:off x="22874288" y="4541838"/>
              <a:ext cx="1435100" cy="2452687"/>
            </a:xfrm>
            <a:prstGeom prst="rect">
              <a:avLst/>
            </a:prstGeom>
            <a:solidFill>
              <a:srgbClr val="0072C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Rectangle 58">
              <a:extLst>
                <a:ext uri="{FF2B5EF4-FFF2-40B4-BE49-F238E27FC236}">
                  <a16:creationId xmlns:a16="http://schemas.microsoft.com/office/drawing/2014/main" id="{F2740BAC-4C94-4A1A-B009-D0113B4F1529}"/>
                </a:ext>
              </a:extLst>
            </p:cNvPr>
            <p:cNvSpPr>
              <a:spLocks noChangeArrowheads="1"/>
            </p:cNvSpPr>
            <p:nvPr/>
          </p:nvSpPr>
          <p:spPr bwMode="auto">
            <a:xfrm>
              <a:off x="22802850" y="4486275"/>
              <a:ext cx="1577975" cy="555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Rectangle 59">
              <a:extLst>
                <a:ext uri="{FF2B5EF4-FFF2-40B4-BE49-F238E27FC236}">
                  <a16:creationId xmlns:a16="http://schemas.microsoft.com/office/drawing/2014/main" id="{576DA9D3-FC49-40CD-950D-F297BB6146CC}"/>
                </a:ext>
              </a:extLst>
            </p:cNvPr>
            <p:cNvSpPr>
              <a:spLocks noChangeArrowheads="1"/>
            </p:cNvSpPr>
            <p:nvPr/>
          </p:nvSpPr>
          <p:spPr bwMode="auto">
            <a:xfrm>
              <a:off x="23009225" y="5351463"/>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Rectangle 60">
              <a:extLst>
                <a:ext uri="{FF2B5EF4-FFF2-40B4-BE49-F238E27FC236}">
                  <a16:creationId xmlns:a16="http://schemas.microsoft.com/office/drawing/2014/main" id="{4C8D0B55-5575-4AC2-8C02-B6F474088FD3}"/>
                </a:ext>
              </a:extLst>
            </p:cNvPr>
            <p:cNvSpPr>
              <a:spLocks noChangeArrowheads="1"/>
            </p:cNvSpPr>
            <p:nvPr/>
          </p:nvSpPr>
          <p:spPr bwMode="auto">
            <a:xfrm>
              <a:off x="23009225" y="5351463"/>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61">
              <a:extLst>
                <a:ext uri="{FF2B5EF4-FFF2-40B4-BE49-F238E27FC236}">
                  <a16:creationId xmlns:a16="http://schemas.microsoft.com/office/drawing/2014/main" id="{311ACD80-59B3-48E8-A07A-76344085A959}"/>
                </a:ext>
              </a:extLst>
            </p:cNvPr>
            <p:cNvSpPr>
              <a:spLocks noChangeArrowheads="1"/>
            </p:cNvSpPr>
            <p:nvPr/>
          </p:nvSpPr>
          <p:spPr bwMode="auto">
            <a:xfrm>
              <a:off x="23331488" y="535146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62">
              <a:extLst>
                <a:ext uri="{FF2B5EF4-FFF2-40B4-BE49-F238E27FC236}">
                  <a16:creationId xmlns:a16="http://schemas.microsoft.com/office/drawing/2014/main" id="{831F9FB4-74F1-4C54-A622-265EC24946A8}"/>
                </a:ext>
              </a:extLst>
            </p:cNvPr>
            <p:cNvSpPr>
              <a:spLocks noChangeArrowheads="1"/>
            </p:cNvSpPr>
            <p:nvPr/>
          </p:nvSpPr>
          <p:spPr bwMode="auto">
            <a:xfrm>
              <a:off x="23656925" y="535146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63">
              <a:extLst>
                <a:ext uri="{FF2B5EF4-FFF2-40B4-BE49-F238E27FC236}">
                  <a16:creationId xmlns:a16="http://schemas.microsoft.com/office/drawing/2014/main" id="{6649664F-9DB9-4991-A3B3-95927352E699}"/>
                </a:ext>
              </a:extLst>
            </p:cNvPr>
            <p:cNvSpPr>
              <a:spLocks noChangeArrowheads="1"/>
            </p:cNvSpPr>
            <p:nvPr/>
          </p:nvSpPr>
          <p:spPr bwMode="auto">
            <a:xfrm>
              <a:off x="23331488" y="6627813"/>
              <a:ext cx="187325" cy="3667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64">
              <a:extLst>
                <a:ext uri="{FF2B5EF4-FFF2-40B4-BE49-F238E27FC236}">
                  <a16:creationId xmlns:a16="http://schemas.microsoft.com/office/drawing/2014/main" id="{C0690B74-B5D6-41F5-A28C-9E62B617FFE3}"/>
                </a:ext>
              </a:extLst>
            </p:cNvPr>
            <p:cNvSpPr>
              <a:spLocks noChangeArrowheads="1"/>
            </p:cNvSpPr>
            <p:nvPr/>
          </p:nvSpPr>
          <p:spPr bwMode="auto">
            <a:xfrm>
              <a:off x="23656925" y="6627813"/>
              <a:ext cx="187325" cy="3667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65">
              <a:extLst>
                <a:ext uri="{FF2B5EF4-FFF2-40B4-BE49-F238E27FC236}">
                  <a16:creationId xmlns:a16="http://schemas.microsoft.com/office/drawing/2014/main" id="{FE7FFEAE-0309-4415-84D2-1582CB77F4D9}"/>
                </a:ext>
              </a:extLst>
            </p:cNvPr>
            <p:cNvSpPr>
              <a:spLocks noChangeArrowheads="1"/>
            </p:cNvSpPr>
            <p:nvPr/>
          </p:nvSpPr>
          <p:spPr bwMode="auto">
            <a:xfrm>
              <a:off x="23979188" y="5351463"/>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66">
              <a:extLst>
                <a:ext uri="{FF2B5EF4-FFF2-40B4-BE49-F238E27FC236}">
                  <a16:creationId xmlns:a16="http://schemas.microsoft.com/office/drawing/2014/main" id="{D1DCA66A-0A97-4C53-9C60-8061AF8A6C9E}"/>
                </a:ext>
              </a:extLst>
            </p:cNvPr>
            <p:cNvSpPr>
              <a:spLocks noChangeArrowheads="1"/>
            </p:cNvSpPr>
            <p:nvPr/>
          </p:nvSpPr>
          <p:spPr bwMode="auto">
            <a:xfrm>
              <a:off x="23009225" y="5673725"/>
              <a:ext cx="187325" cy="188912"/>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67">
              <a:extLst>
                <a:ext uri="{FF2B5EF4-FFF2-40B4-BE49-F238E27FC236}">
                  <a16:creationId xmlns:a16="http://schemas.microsoft.com/office/drawing/2014/main" id="{2D6BC8C5-D60D-4A53-A133-B1899B73A945}"/>
                </a:ext>
              </a:extLst>
            </p:cNvPr>
            <p:cNvSpPr>
              <a:spLocks noChangeArrowheads="1"/>
            </p:cNvSpPr>
            <p:nvPr/>
          </p:nvSpPr>
          <p:spPr bwMode="auto">
            <a:xfrm>
              <a:off x="23331488" y="5673725"/>
              <a:ext cx="187325" cy="1889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68">
              <a:extLst>
                <a:ext uri="{FF2B5EF4-FFF2-40B4-BE49-F238E27FC236}">
                  <a16:creationId xmlns:a16="http://schemas.microsoft.com/office/drawing/2014/main" id="{76900A55-C6AF-44AD-B1E4-CCF447E8DDD1}"/>
                </a:ext>
              </a:extLst>
            </p:cNvPr>
            <p:cNvSpPr>
              <a:spLocks noChangeArrowheads="1"/>
            </p:cNvSpPr>
            <p:nvPr/>
          </p:nvSpPr>
          <p:spPr bwMode="auto">
            <a:xfrm>
              <a:off x="23656925" y="5673725"/>
              <a:ext cx="187325" cy="18891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69">
              <a:extLst>
                <a:ext uri="{FF2B5EF4-FFF2-40B4-BE49-F238E27FC236}">
                  <a16:creationId xmlns:a16="http://schemas.microsoft.com/office/drawing/2014/main" id="{774205BF-2B61-4092-A278-0A11837BDB0B}"/>
                </a:ext>
              </a:extLst>
            </p:cNvPr>
            <p:cNvSpPr>
              <a:spLocks noChangeArrowheads="1"/>
            </p:cNvSpPr>
            <p:nvPr/>
          </p:nvSpPr>
          <p:spPr bwMode="auto">
            <a:xfrm>
              <a:off x="23979188" y="5673725"/>
              <a:ext cx="188913" cy="188912"/>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70">
              <a:extLst>
                <a:ext uri="{FF2B5EF4-FFF2-40B4-BE49-F238E27FC236}">
                  <a16:creationId xmlns:a16="http://schemas.microsoft.com/office/drawing/2014/main" id="{74F534A4-C65D-4EDD-AC89-5A4E75969453}"/>
                </a:ext>
              </a:extLst>
            </p:cNvPr>
            <p:cNvSpPr>
              <a:spLocks noChangeArrowheads="1"/>
            </p:cNvSpPr>
            <p:nvPr/>
          </p:nvSpPr>
          <p:spPr bwMode="auto">
            <a:xfrm>
              <a:off x="23009225" y="600075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71">
              <a:extLst>
                <a:ext uri="{FF2B5EF4-FFF2-40B4-BE49-F238E27FC236}">
                  <a16:creationId xmlns:a16="http://schemas.microsoft.com/office/drawing/2014/main" id="{77757D3F-390C-402D-A293-60A0E9E8E90A}"/>
                </a:ext>
              </a:extLst>
            </p:cNvPr>
            <p:cNvSpPr>
              <a:spLocks noChangeArrowheads="1"/>
            </p:cNvSpPr>
            <p:nvPr/>
          </p:nvSpPr>
          <p:spPr bwMode="auto">
            <a:xfrm>
              <a:off x="23331488" y="600075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72">
              <a:extLst>
                <a:ext uri="{FF2B5EF4-FFF2-40B4-BE49-F238E27FC236}">
                  <a16:creationId xmlns:a16="http://schemas.microsoft.com/office/drawing/2014/main" id="{3A1284AD-45C3-4F19-95FC-0651D208A332}"/>
                </a:ext>
              </a:extLst>
            </p:cNvPr>
            <p:cNvSpPr>
              <a:spLocks noChangeArrowheads="1"/>
            </p:cNvSpPr>
            <p:nvPr/>
          </p:nvSpPr>
          <p:spPr bwMode="auto">
            <a:xfrm>
              <a:off x="23656925" y="6000750"/>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73">
              <a:extLst>
                <a:ext uri="{FF2B5EF4-FFF2-40B4-BE49-F238E27FC236}">
                  <a16:creationId xmlns:a16="http://schemas.microsoft.com/office/drawing/2014/main" id="{354C515D-DB0C-42D3-B1B1-8E57D564EF8F}"/>
                </a:ext>
              </a:extLst>
            </p:cNvPr>
            <p:cNvSpPr>
              <a:spLocks noChangeArrowheads="1"/>
            </p:cNvSpPr>
            <p:nvPr/>
          </p:nvSpPr>
          <p:spPr bwMode="auto">
            <a:xfrm>
              <a:off x="23979188" y="6000750"/>
              <a:ext cx="188913"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74">
              <a:extLst>
                <a:ext uri="{FF2B5EF4-FFF2-40B4-BE49-F238E27FC236}">
                  <a16:creationId xmlns:a16="http://schemas.microsoft.com/office/drawing/2014/main" id="{75C24FF0-4F1D-446E-9888-63710317FB18}"/>
                </a:ext>
              </a:extLst>
            </p:cNvPr>
            <p:cNvSpPr>
              <a:spLocks noChangeArrowheads="1"/>
            </p:cNvSpPr>
            <p:nvPr/>
          </p:nvSpPr>
          <p:spPr bwMode="auto">
            <a:xfrm>
              <a:off x="23009225" y="632301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Rectangle 75">
              <a:extLst>
                <a:ext uri="{FF2B5EF4-FFF2-40B4-BE49-F238E27FC236}">
                  <a16:creationId xmlns:a16="http://schemas.microsoft.com/office/drawing/2014/main" id="{936213D2-9495-4646-8177-75AF28A5DBE1}"/>
                </a:ext>
              </a:extLst>
            </p:cNvPr>
            <p:cNvSpPr>
              <a:spLocks noChangeArrowheads="1"/>
            </p:cNvSpPr>
            <p:nvPr/>
          </p:nvSpPr>
          <p:spPr bwMode="auto">
            <a:xfrm>
              <a:off x="23331488" y="6323013"/>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Rectangle 76">
              <a:extLst>
                <a:ext uri="{FF2B5EF4-FFF2-40B4-BE49-F238E27FC236}">
                  <a16:creationId xmlns:a16="http://schemas.microsoft.com/office/drawing/2014/main" id="{6CE72F95-B7C6-43DF-B3EF-7155B0CA5E8B}"/>
                </a:ext>
              </a:extLst>
            </p:cNvPr>
            <p:cNvSpPr>
              <a:spLocks noChangeArrowheads="1"/>
            </p:cNvSpPr>
            <p:nvPr/>
          </p:nvSpPr>
          <p:spPr bwMode="auto">
            <a:xfrm>
              <a:off x="23656925" y="6323013"/>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Rectangle 77">
              <a:extLst>
                <a:ext uri="{FF2B5EF4-FFF2-40B4-BE49-F238E27FC236}">
                  <a16:creationId xmlns:a16="http://schemas.microsoft.com/office/drawing/2014/main" id="{6AAF7AE7-3803-45D6-A615-5C97592CDE18}"/>
                </a:ext>
              </a:extLst>
            </p:cNvPr>
            <p:cNvSpPr>
              <a:spLocks noChangeArrowheads="1"/>
            </p:cNvSpPr>
            <p:nvPr/>
          </p:nvSpPr>
          <p:spPr bwMode="auto">
            <a:xfrm>
              <a:off x="23979188" y="6323013"/>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Rectangle 78">
              <a:extLst>
                <a:ext uri="{FF2B5EF4-FFF2-40B4-BE49-F238E27FC236}">
                  <a16:creationId xmlns:a16="http://schemas.microsoft.com/office/drawing/2014/main" id="{FF36F259-A1BC-4B31-8CD2-10CD272CCD77}"/>
                </a:ext>
              </a:extLst>
            </p:cNvPr>
            <p:cNvSpPr>
              <a:spLocks noChangeArrowheads="1"/>
            </p:cNvSpPr>
            <p:nvPr/>
          </p:nvSpPr>
          <p:spPr bwMode="auto">
            <a:xfrm>
              <a:off x="23009225" y="6000750"/>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Rectangle 79">
              <a:extLst>
                <a:ext uri="{FF2B5EF4-FFF2-40B4-BE49-F238E27FC236}">
                  <a16:creationId xmlns:a16="http://schemas.microsoft.com/office/drawing/2014/main" id="{D0A34D7B-6EAE-4F82-AC3F-136A0BAFC277}"/>
                </a:ext>
              </a:extLst>
            </p:cNvPr>
            <p:cNvSpPr>
              <a:spLocks noChangeArrowheads="1"/>
            </p:cNvSpPr>
            <p:nvPr/>
          </p:nvSpPr>
          <p:spPr bwMode="auto">
            <a:xfrm>
              <a:off x="23979188" y="6000750"/>
              <a:ext cx="188913"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Rectangle 80">
              <a:extLst>
                <a:ext uri="{FF2B5EF4-FFF2-40B4-BE49-F238E27FC236}">
                  <a16:creationId xmlns:a16="http://schemas.microsoft.com/office/drawing/2014/main" id="{7C82EE55-6000-4B4F-9097-3124EAD0D1B6}"/>
                </a:ext>
              </a:extLst>
            </p:cNvPr>
            <p:cNvSpPr>
              <a:spLocks noChangeArrowheads="1"/>
            </p:cNvSpPr>
            <p:nvPr/>
          </p:nvSpPr>
          <p:spPr bwMode="auto">
            <a:xfrm>
              <a:off x="23979188" y="5673725"/>
              <a:ext cx="188913" cy="95250"/>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81">
              <a:extLst>
                <a:ext uri="{FF2B5EF4-FFF2-40B4-BE49-F238E27FC236}">
                  <a16:creationId xmlns:a16="http://schemas.microsoft.com/office/drawing/2014/main" id="{2F2CD6BC-2EAF-4770-B3C0-1D6C5C4E1C6B}"/>
                </a:ext>
              </a:extLst>
            </p:cNvPr>
            <p:cNvSpPr>
              <a:spLocks noChangeArrowheads="1"/>
            </p:cNvSpPr>
            <p:nvPr/>
          </p:nvSpPr>
          <p:spPr bwMode="auto">
            <a:xfrm>
              <a:off x="23009225" y="4699000"/>
              <a:ext cx="187325"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82">
              <a:extLst>
                <a:ext uri="{FF2B5EF4-FFF2-40B4-BE49-F238E27FC236}">
                  <a16:creationId xmlns:a16="http://schemas.microsoft.com/office/drawing/2014/main" id="{7A46E548-41AF-44E3-835B-FC933FBE1BE8}"/>
                </a:ext>
              </a:extLst>
            </p:cNvPr>
            <p:cNvSpPr>
              <a:spLocks noChangeArrowheads="1"/>
            </p:cNvSpPr>
            <p:nvPr/>
          </p:nvSpPr>
          <p:spPr bwMode="auto">
            <a:xfrm>
              <a:off x="23009225" y="4699000"/>
              <a:ext cx="187325"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83">
              <a:extLst>
                <a:ext uri="{FF2B5EF4-FFF2-40B4-BE49-F238E27FC236}">
                  <a16:creationId xmlns:a16="http://schemas.microsoft.com/office/drawing/2014/main" id="{7F9D94AB-C40B-4C7B-B50E-73D763ADDCAA}"/>
                </a:ext>
              </a:extLst>
            </p:cNvPr>
            <p:cNvSpPr>
              <a:spLocks noChangeArrowheads="1"/>
            </p:cNvSpPr>
            <p:nvPr/>
          </p:nvSpPr>
          <p:spPr bwMode="auto">
            <a:xfrm>
              <a:off x="23331488" y="4699000"/>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84">
              <a:extLst>
                <a:ext uri="{FF2B5EF4-FFF2-40B4-BE49-F238E27FC236}">
                  <a16:creationId xmlns:a16="http://schemas.microsoft.com/office/drawing/2014/main" id="{D398FAD4-FF5E-44A0-801A-CA285DCDDBFA}"/>
                </a:ext>
              </a:extLst>
            </p:cNvPr>
            <p:cNvSpPr>
              <a:spLocks noChangeArrowheads="1"/>
            </p:cNvSpPr>
            <p:nvPr/>
          </p:nvSpPr>
          <p:spPr bwMode="auto">
            <a:xfrm>
              <a:off x="23656925" y="4699000"/>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Rectangle 85">
              <a:extLst>
                <a:ext uri="{FF2B5EF4-FFF2-40B4-BE49-F238E27FC236}">
                  <a16:creationId xmlns:a16="http://schemas.microsoft.com/office/drawing/2014/main" id="{BDC9602D-D5DA-4E95-B675-1285E44306D4}"/>
                </a:ext>
              </a:extLst>
            </p:cNvPr>
            <p:cNvSpPr>
              <a:spLocks noChangeArrowheads="1"/>
            </p:cNvSpPr>
            <p:nvPr/>
          </p:nvSpPr>
          <p:spPr bwMode="auto">
            <a:xfrm>
              <a:off x="23979188" y="4699000"/>
              <a:ext cx="188913"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Rectangle 86">
              <a:extLst>
                <a:ext uri="{FF2B5EF4-FFF2-40B4-BE49-F238E27FC236}">
                  <a16:creationId xmlns:a16="http://schemas.microsoft.com/office/drawing/2014/main" id="{16EA5E7B-2DF3-4A4D-AD6E-AB81A0259F8F}"/>
                </a:ext>
              </a:extLst>
            </p:cNvPr>
            <p:cNvSpPr>
              <a:spLocks noChangeArrowheads="1"/>
            </p:cNvSpPr>
            <p:nvPr/>
          </p:nvSpPr>
          <p:spPr bwMode="auto">
            <a:xfrm>
              <a:off x="23009225" y="5026025"/>
              <a:ext cx="187325" cy="187325"/>
            </a:xfrm>
            <a:prstGeom prst="rect">
              <a:avLst/>
            </a:prstGeom>
            <a:solidFill>
              <a:srgbClr val="D2D2D2"/>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Rectangle 87">
              <a:extLst>
                <a:ext uri="{FF2B5EF4-FFF2-40B4-BE49-F238E27FC236}">
                  <a16:creationId xmlns:a16="http://schemas.microsoft.com/office/drawing/2014/main" id="{F4C691E1-4EBC-42E9-8E7C-45222F53E3E5}"/>
                </a:ext>
              </a:extLst>
            </p:cNvPr>
            <p:cNvSpPr>
              <a:spLocks noChangeArrowheads="1"/>
            </p:cNvSpPr>
            <p:nvPr/>
          </p:nvSpPr>
          <p:spPr bwMode="auto">
            <a:xfrm>
              <a:off x="23331488" y="5026025"/>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Rectangle 88">
              <a:extLst>
                <a:ext uri="{FF2B5EF4-FFF2-40B4-BE49-F238E27FC236}">
                  <a16:creationId xmlns:a16="http://schemas.microsoft.com/office/drawing/2014/main" id="{A9C3BACE-2DB3-42AB-9CA9-AEA7BC79BEF9}"/>
                </a:ext>
              </a:extLst>
            </p:cNvPr>
            <p:cNvSpPr>
              <a:spLocks noChangeArrowheads="1"/>
            </p:cNvSpPr>
            <p:nvPr/>
          </p:nvSpPr>
          <p:spPr bwMode="auto">
            <a:xfrm>
              <a:off x="23656925" y="5026025"/>
              <a:ext cx="187325" cy="187325"/>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89">
              <a:extLst>
                <a:ext uri="{FF2B5EF4-FFF2-40B4-BE49-F238E27FC236}">
                  <a16:creationId xmlns:a16="http://schemas.microsoft.com/office/drawing/2014/main" id="{73DCF276-7A05-4D61-9A25-28039B34894E}"/>
                </a:ext>
              </a:extLst>
            </p:cNvPr>
            <p:cNvSpPr>
              <a:spLocks noChangeArrowheads="1"/>
            </p:cNvSpPr>
            <p:nvPr/>
          </p:nvSpPr>
          <p:spPr bwMode="auto">
            <a:xfrm>
              <a:off x="23979188" y="5026025"/>
              <a:ext cx="188913" cy="1873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Rectangle 90">
              <a:extLst>
                <a:ext uri="{FF2B5EF4-FFF2-40B4-BE49-F238E27FC236}">
                  <a16:creationId xmlns:a16="http://schemas.microsoft.com/office/drawing/2014/main" id="{C3D05BE4-24C7-45A8-8AAB-DFAB1BA98419}"/>
                </a:ext>
              </a:extLst>
            </p:cNvPr>
            <p:cNvSpPr>
              <a:spLocks noChangeArrowheads="1"/>
            </p:cNvSpPr>
            <p:nvPr/>
          </p:nvSpPr>
          <p:spPr bwMode="auto">
            <a:xfrm>
              <a:off x="23979188" y="5026025"/>
              <a:ext cx="188913" cy="93662"/>
            </a:xfrm>
            <a:prstGeom prst="rect">
              <a:avLst/>
            </a:prstGeom>
            <a:solidFill>
              <a:srgbClr val="00205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Rectangle 91">
              <a:extLst>
                <a:ext uri="{FF2B5EF4-FFF2-40B4-BE49-F238E27FC236}">
                  <a16:creationId xmlns:a16="http://schemas.microsoft.com/office/drawing/2014/main" id="{93098976-875F-44F1-B344-1817F824DD14}"/>
                </a:ext>
              </a:extLst>
            </p:cNvPr>
            <p:cNvSpPr>
              <a:spLocks noChangeArrowheads="1"/>
            </p:cNvSpPr>
            <p:nvPr/>
          </p:nvSpPr>
          <p:spPr bwMode="auto">
            <a:xfrm>
              <a:off x="23109238" y="4260850"/>
              <a:ext cx="173038"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Rectangle 92">
              <a:extLst>
                <a:ext uri="{FF2B5EF4-FFF2-40B4-BE49-F238E27FC236}">
                  <a16:creationId xmlns:a16="http://schemas.microsoft.com/office/drawing/2014/main" id="{6BE6E3EF-BC3A-4584-A169-0936962787BE}"/>
                </a:ext>
              </a:extLst>
            </p:cNvPr>
            <p:cNvSpPr>
              <a:spLocks noChangeArrowheads="1"/>
            </p:cNvSpPr>
            <p:nvPr/>
          </p:nvSpPr>
          <p:spPr bwMode="auto">
            <a:xfrm>
              <a:off x="23339425" y="4260850"/>
              <a:ext cx="171450" cy="225425"/>
            </a:xfrm>
            <a:prstGeom prst="rect">
              <a:avLst/>
            </a:prstGeom>
            <a:solidFill>
              <a:srgbClr val="969696"/>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Rectangle 93">
              <a:extLst>
                <a:ext uri="{FF2B5EF4-FFF2-40B4-BE49-F238E27FC236}">
                  <a16:creationId xmlns:a16="http://schemas.microsoft.com/office/drawing/2014/main" id="{AEC4A379-2C46-4FDA-94E5-3B07CB607CE3}"/>
                </a:ext>
              </a:extLst>
            </p:cNvPr>
            <p:cNvSpPr>
              <a:spLocks noChangeArrowheads="1"/>
            </p:cNvSpPr>
            <p:nvPr/>
          </p:nvSpPr>
          <p:spPr bwMode="auto">
            <a:xfrm>
              <a:off x="22442488" y="6900863"/>
              <a:ext cx="539750"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Rectangle 94">
              <a:extLst>
                <a:ext uri="{FF2B5EF4-FFF2-40B4-BE49-F238E27FC236}">
                  <a16:creationId xmlns:a16="http://schemas.microsoft.com/office/drawing/2014/main" id="{1128332F-117A-4F84-8EF6-0BB28E141980}"/>
                </a:ext>
              </a:extLst>
            </p:cNvPr>
            <p:cNvSpPr>
              <a:spLocks noChangeArrowheads="1"/>
            </p:cNvSpPr>
            <p:nvPr/>
          </p:nvSpPr>
          <p:spPr bwMode="auto">
            <a:xfrm>
              <a:off x="23979188" y="6900863"/>
              <a:ext cx="784225" cy="93662"/>
            </a:xfrm>
            <a:prstGeom prst="rect">
              <a:avLst/>
            </a:prstGeom>
            <a:solidFill>
              <a:srgbClr val="7FBA00"/>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5">
              <a:extLst>
                <a:ext uri="{FF2B5EF4-FFF2-40B4-BE49-F238E27FC236}">
                  <a16:creationId xmlns:a16="http://schemas.microsoft.com/office/drawing/2014/main" id="{71FE20B2-51F5-471F-9802-1CD8DC97D7EC}"/>
                </a:ext>
              </a:extLst>
            </p:cNvPr>
            <p:cNvSpPr>
              <a:spLocks/>
            </p:cNvSpPr>
            <p:nvPr/>
          </p:nvSpPr>
          <p:spPr bwMode="auto">
            <a:xfrm>
              <a:off x="20116800" y="1846263"/>
              <a:ext cx="2760663" cy="18145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6">
              <a:extLst>
                <a:ext uri="{FF2B5EF4-FFF2-40B4-BE49-F238E27FC236}">
                  <a16:creationId xmlns:a16="http://schemas.microsoft.com/office/drawing/2014/main" id="{4A7BF21A-548D-45CE-A7FE-917B5863FBCE}"/>
                </a:ext>
              </a:extLst>
            </p:cNvPr>
            <p:cNvSpPr>
              <a:spLocks/>
            </p:cNvSpPr>
            <p:nvPr/>
          </p:nvSpPr>
          <p:spPr bwMode="auto">
            <a:xfrm>
              <a:off x="20075525" y="3052763"/>
              <a:ext cx="3363913" cy="3421062"/>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7">
              <a:extLst>
                <a:ext uri="{FF2B5EF4-FFF2-40B4-BE49-F238E27FC236}">
                  <a16:creationId xmlns:a16="http://schemas.microsoft.com/office/drawing/2014/main" id="{5D5C3442-F24A-4AF2-B222-1560167C4E39}"/>
                </a:ext>
              </a:extLst>
            </p:cNvPr>
            <p:cNvSpPr>
              <a:spLocks/>
            </p:cNvSpPr>
            <p:nvPr/>
          </p:nvSpPr>
          <p:spPr bwMode="auto">
            <a:xfrm>
              <a:off x="23034625" y="1811338"/>
              <a:ext cx="1797050" cy="1181100"/>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8">
              <a:extLst>
                <a:ext uri="{FF2B5EF4-FFF2-40B4-BE49-F238E27FC236}">
                  <a16:creationId xmlns:a16="http://schemas.microsoft.com/office/drawing/2014/main" id="{3855D890-F243-4CD5-ABF0-9B2B77BEF2DB}"/>
                </a:ext>
              </a:extLst>
            </p:cNvPr>
            <p:cNvSpPr>
              <a:spLocks/>
            </p:cNvSpPr>
            <p:nvPr/>
          </p:nvSpPr>
          <p:spPr bwMode="auto">
            <a:xfrm>
              <a:off x="22998113" y="2603500"/>
              <a:ext cx="1870075" cy="3870325"/>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32804"/>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4" name="Title Placeholder 1">
            <a:extLst>
              <a:ext uri="{FF2B5EF4-FFF2-40B4-BE49-F238E27FC236}">
                <a16:creationId xmlns:a16="http://schemas.microsoft.com/office/drawing/2014/main" id="{BBD0A28E-8F56-42E1-AD29-29E164556437}"/>
              </a:ext>
            </a:extLst>
          </p:cNvPr>
          <p:cNvSpPr txBox="1">
            <a:spLocks/>
          </p:cNvSpPr>
          <p:nvPr userDrawn="1"/>
        </p:nvSpPr>
        <p:spPr>
          <a:xfrm>
            <a:off x="588261" y="1030603"/>
            <a:ext cx="10941665" cy="41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a:lstStyle>
          <a:p>
            <a:endParaRPr lang="en-US" sz="2000" b="0">
              <a:solidFill>
                <a:schemeClr val="bg1">
                  <a:lumMod val="50000"/>
                </a:schemeClr>
              </a:solidFill>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9581CB03-F795-499A-AC8A-6C1FF6379FF7}"/>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912230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23241458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403872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04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85874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689056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89885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descr="A group of people standing next to a person in a suit and tie&#10;&#10;Description generated with very high confidence">
            <a:extLst>
              <a:ext uri="{FF2B5EF4-FFF2-40B4-BE49-F238E27FC236}">
                <a16:creationId xmlns:a16="http://schemas.microsoft.com/office/drawing/2014/main" id="{D15668BC-3AAE-4BC9-91A8-548606DB6118}"/>
              </a:ext>
            </a:extLst>
          </p:cNvPr>
          <p:cNvPicPr>
            <a:picLocks noChangeAspect="1"/>
          </p:cNvPicPr>
          <p:nvPr userDrawn="1"/>
        </p:nvPicPr>
        <p:blipFill rotWithShape="1">
          <a:blip r:embed="rId2"/>
          <a:srcRect t="7802" b="7802"/>
          <a:stretch/>
        </p:blipFill>
        <p:spPr>
          <a:xfrm>
            <a:off x="623" y="0"/>
            <a:ext cx="12191377" cy="6858623"/>
          </a:xfrm>
          <a:prstGeom prst="rect">
            <a:avLst/>
          </a:prstGeom>
        </p:spPr>
      </p:pic>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rot="5400000">
            <a:off x="-1484477" y="1484478"/>
            <a:ext cx="6858623" cy="3889668"/>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8279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50494898"/>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5958897"/>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85116686"/>
      </p:ext>
    </p:extLst>
  </p:cSld>
  <p:clrMapOvr>
    <a:masterClrMapping/>
  </p:clrMapOvr>
  <p:transition>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89132"/>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pic>
        <p:nvPicPr>
          <p:cNvPr id="104" name="Picture 103" descr="A picture containing toy, computer, sign, room&#10;&#10;Description automatically generated">
            <a:extLst>
              <a:ext uri="{FF2B5EF4-FFF2-40B4-BE49-F238E27FC236}">
                <a16:creationId xmlns:a16="http://schemas.microsoft.com/office/drawing/2014/main" id="{3BB4E9AA-DDF7-4E01-B4CE-882C0E96D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9146" y="4195916"/>
            <a:ext cx="4642854" cy="2662084"/>
          </a:xfrm>
          <a:prstGeom prst="rect">
            <a:avLst/>
          </a:prstGeom>
        </p:spPr>
      </p:pic>
      <p:sp>
        <p:nvSpPr>
          <p:cNvPr id="10" name="Text Placeholder 6">
            <a:extLst>
              <a:ext uri="{FF2B5EF4-FFF2-40B4-BE49-F238E27FC236}">
                <a16:creationId xmlns:a16="http://schemas.microsoft.com/office/drawing/2014/main" id="{67F89463-7B92-4AEB-95FB-92D5D3324492}"/>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895974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9"/>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0" algn="l" defTabSz="896214" rtl="0" eaLnBrk="1" latinLnBrk="0" hangingPunct="1"/>
            <a:endParaRPr lang="en-US"/>
          </a:p>
        </p:txBody>
      </p:sp>
    </p:spTree>
    <p:extLst>
      <p:ext uri="{BB962C8B-B14F-4D97-AF65-F5344CB8AC3E}">
        <p14:creationId xmlns:p14="http://schemas.microsoft.com/office/powerpoint/2010/main" val="2682214610"/>
      </p:ext>
    </p:extLst>
  </p:cSld>
  <p:clrMapOvr>
    <a:masterClrMapping/>
  </p:clrMapOvr>
  <p:transition>
    <p:fade/>
  </p:transition>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80354"/>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5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93849"/>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14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55813092"/>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88509827"/>
      </p:ext>
    </p:extLst>
  </p:cSld>
  <p:clrMapOvr>
    <a:masterClrMapping/>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Comms &amp; Media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5524" t="8095" r="-80" b="7444"/>
          <a:stretch/>
        </p:blipFill>
        <p:spPr>
          <a:xfrm flipH="1">
            <a:off x="0" y="0"/>
            <a:ext cx="12188952" cy="6849722"/>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61455" y="186753"/>
            <a:ext cx="1740540" cy="640080"/>
          </a:xfrm>
          <a:prstGeom prst="rect">
            <a:avLst/>
          </a:prstGeom>
        </p:spPr>
      </p:pic>
      <p:sp>
        <p:nvSpPr>
          <p:cNvPr id="9" name="Title 1"/>
          <p:cNvSpPr>
            <a:spLocks noGrp="1"/>
          </p:cNvSpPr>
          <p:nvPr>
            <p:ph type="title" hasCustomPrompt="1"/>
          </p:nvPr>
        </p:nvSpPr>
        <p:spPr bwMode="ltGray">
          <a:xfrm>
            <a:off x="228600"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173185885"/>
      </p:ext>
    </p:extLst>
  </p:cSld>
  <p:clrMapOvr>
    <a:masterClrMapping/>
  </p:clrMapOvr>
  <p:transition>
    <p:fade/>
  </p:transition>
  <p:extLst>
    <p:ext uri="{DCECCB84-F9BA-43D5-87BE-67443E8EF086}">
      <p15:sldGuideLst xmlns:p15="http://schemas.microsoft.com/office/powerpoint/2012/main"/>
    </p:ext>
  </p:extLst>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18106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14823479"/>
      </p:ext>
    </p:extLst>
  </p:cSld>
  <p:clrMapOvr>
    <a:masterClrMapping/>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cSld name="2_Microsoft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13866"/>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D7F0F-FE3E-42A6-B48C-62BE62EFCBE0}"/>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931502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2342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8958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84827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097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7210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378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77328242"/>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5112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9886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220836"/>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6.xml"/><Relationship Id="rId18" Type="http://schemas.openxmlformats.org/officeDocument/2006/relationships/slideLayout" Target="../slideLayouts/slideLayout51.xml"/><Relationship Id="rId26" Type="http://schemas.openxmlformats.org/officeDocument/2006/relationships/slideLayout" Target="../slideLayouts/slideLayout59.xml"/><Relationship Id="rId39" Type="http://schemas.openxmlformats.org/officeDocument/2006/relationships/slideLayout" Target="../slideLayouts/slideLayout72.xml"/><Relationship Id="rId21" Type="http://schemas.openxmlformats.org/officeDocument/2006/relationships/slideLayout" Target="../slideLayouts/slideLayout54.xml"/><Relationship Id="rId34" Type="http://schemas.openxmlformats.org/officeDocument/2006/relationships/slideLayout" Target="../slideLayouts/slideLayout67.xml"/><Relationship Id="rId42" Type="http://schemas.openxmlformats.org/officeDocument/2006/relationships/slideLayout" Target="../slideLayouts/slideLayout75.xml"/><Relationship Id="rId7" Type="http://schemas.openxmlformats.org/officeDocument/2006/relationships/slideLayout" Target="../slideLayouts/slideLayout40.xml"/><Relationship Id="rId2" Type="http://schemas.openxmlformats.org/officeDocument/2006/relationships/slideLayout" Target="../slideLayouts/slideLayout35.xml"/><Relationship Id="rId16" Type="http://schemas.openxmlformats.org/officeDocument/2006/relationships/slideLayout" Target="../slideLayouts/slideLayout49.xml"/><Relationship Id="rId20" Type="http://schemas.openxmlformats.org/officeDocument/2006/relationships/slideLayout" Target="../slideLayouts/slideLayout53.xml"/><Relationship Id="rId29" Type="http://schemas.openxmlformats.org/officeDocument/2006/relationships/slideLayout" Target="../slideLayouts/slideLayout62.xml"/><Relationship Id="rId41" Type="http://schemas.openxmlformats.org/officeDocument/2006/relationships/slideLayout" Target="../slideLayouts/slideLayout74.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24" Type="http://schemas.openxmlformats.org/officeDocument/2006/relationships/slideLayout" Target="../slideLayouts/slideLayout57.xml"/><Relationship Id="rId32" Type="http://schemas.openxmlformats.org/officeDocument/2006/relationships/slideLayout" Target="../slideLayouts/slideLayout65.xml"/><Relationship Id="rId37" Type="http://schemas.openxmlformats.org/officeDocument/2006/relationships/slideLayout" Target="../slideLayouts/slideLayout70.xml"/><Relationship Id="rId40" Type="http://schemas.openxmlformats.org/officeDocument/2006/relationships/slideLayout" Target="../slideLayouts/slideLayout73.xml"/><Relationship Id="rId5" Type="http://schemas.openxmlformats.org/officeDocument/2006/relationships/slideLayout" Target="../slideLayouts/slideLayout38.xml"/><Relationship Id="rId15" Type="http://schemas.openxmlformats.org/officeDocument/2006/relationships/slideLayout" Target="../slideLayouts/slideLayout48.xml"/><Relationship Id="rId23" Type="http://schemas.openxmlformats.org/officeDocument/2006/relationships/slideLayout" Target="../slideLayouts/slideLayout56.xml"/><Relationship Id="rId28" Type="http://schemas.openxmlformats.org/officeDocument/2006/relationships/slideLayout" Target="../slideLayouts/slideLayout61.xml"/><Relationship Id="rId36" Type="http://schemas.openxmlformats.org/officeDocument/2006/relationships/slideLayout" Target="../slideLayouts/slideLayout69.xml"/><Relationship Id="rId10" Type="http://schemas.openxmlformats.org/officeDocument/2006/relationships/slideLayout" Target="../slideLayouts/slideLayout43.xml"/><Relationship Id="rId19" Type="http://schemas.openxmlformats.org/officeDocument/2006/relationships/slideLayout" Target="../slideLayouts/slideLayout52.xml"/><Relationship Id="rId31" Type="http://schemas.openxmlformats.org/officeDocument/2006/relationships/slideLayout" Target="../slideLayouts/slideLayout64.xml"/><Relationship Id="rId44" Type="http://schemas.openxmlformats.org/officeDocument/2006/relationships/image" Target="../media/image25.png"/><Relationship Id="rId4" Type="http://schemas.openxmlformats.org/officeDocument/2006/relationships/slideLayout" Target="../slideLayouts/slideLayout37.xml"/><Relationship Id="rId9" Type="http://schemas.openxmlformats.org/officeDocument/2006/relationships/slideLayout" Target="../slideLayouts/slideLayout42.xml"/><Relationship Id="rId14" Type="http://schemas.openxmlformats.org/officeDocument/2006/relationships/slideLayout" Target="../slideLayouts/slideLayout47.xml"/><Relationship Id="rId22" Type="http://schemas.openxmlformats.org/officeDocument/2006/relationships/slideLayout" Target="../slideLayouts/slideLayout55.xml"/><Relationship Id="rId27" Type="http://schemas.openxmlformats.org/officeDocument/2006/relationships/slideLayout" Target="../slideLayouts/slideLayout60.xml"/><Relationship Id="rId30" Type="http://schemas.openxmlformats.org/officeDocument/2006/relationships/slideLayout" Target="../slideLayouts/slideLayout63.xml"/><Relationship Id="rId35" Type="http://schemas.openxmlformats.org/officeDocument/2006/relationships/slideLayout" Target="../slideLayouts/slideLayout68.xml"/><Relationship Id="rId43" Type="http://schemas.openxmlformats.org/officeDocument/2006/relationships/theme" Target="../theme/theme2.xml"/><Relationship Id="rId8" Type="http://schemas.openxmlformats.org/officeDocument/2006/relationships/slideLayout" Target="../slideLayouts/slideLayout41.xml"/><Relationship Id="rId3" Type="http://schemas.openxmlformats.org/officeDocument/2006/relationships/slideLayout" Target="../slideLayouts/slideLayout36.xml"/><Relationship Id="rId12" Type="http://schemas.openxmlformats.org/officeDocument/2006/relationships/slideLayout" Target="../slideLayouts/slideLayout45.xml"/><Relationship Id="rId17" Type="http://schemas.openxmlformats.org/officeDocument/2006/relationships/slideLayout" Target="../slideLayouts/slideLayout50.xml"/><Relationship Id="rId25" Type="http://schemas.openxmlformats.org/officeDocument/2006/relationships/slideLayout" Target="../slideLayouts/slideLayout58.xml"/><Relationship Id="rId33" Type="http://schemas.openxmlformats.org/officeDocument/2006/relationships/slideLayout" Target="../slideLayouts/slideLayout66.xml"/><Relationship Id="rId38" Type="http://schemas.openxmlformats.org/officeDocument/2006/relationships/slideLayout" Target="../slideLayouts/slideLayout7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3.xml"/><Relationship Id="rId13" Type="http://schemas.openxmlformats.org/officeDocument/2006/relationships/slideLayout" Target="../slideLayouts/slideLayout88.xml"/><Relationship Id="rId3" Type="http://schemas.openxmlformats.org/officeDocument/2006/relationships/slideLayout" Target="../slideLayouts/slideLayout78.xml"/><Relationship Id="rId7" Type="http://schemas.openxmlformats.org/officeDocument/2006/relationships/slideLayout" Target="../slideLayouts/slideLayout82.xml"/><Relationship Id="rId12" Type="http://schemas.openxmlformats.org/officeDocument/2006/relationships/slideLayout" Target="../slideLayouts/slideLayout87.xml"/><Relationship Id="rId2" Type="http://schemas.openxmlformats.org/officeDocument/2006/relationships/slideLayout" Target="../slideLayouts/slideLayout77.xml"/><Relationship Id="rId16" Type="http://schemas.openxmlformats.org/officeDocument/2006/relationships/image" Target="../media/image41.png"/><Relationship Id="rId1" Type="http://schemas.openxmlformats.org/officeDocument/2006/relationships/slideLayout" Target="../slideLayouts/slideLayout76.xml"/><Relationship Id="rId6" Type="http://schemas.openxmlformats.org/officeDocument/2006/relationships/slideLayout" Target="../slideLayouts/slideLayout81.xml"/><Relationship Id="rId11" Type="http://schemas.openxmlformats.org/officeDocument/2006/relationships/slideLayout" Target="../slideLayouts/slideLayout86.xml"/><Relationship Id="rId5" Type="http://schemas.openxmlformats.org/officeDocument/2006/relationships/slideLayout" Target="../slideLayouts/slideLayout80.xml"/><Relationship Id="rId15" Type="http://schemas.openxmlformats.org/officeDocument/2006/relationships/theme" Target="../theme/theme3.xml"/><Relationship Id="rId10" Type="http://schemas.openxmlformats.org/officeDocument/2006/relationships/slideLayout" Target="../slideLayouts/slideLayout85.xml"/><Relationship Id="rId4" Type="http://schemas.openxmlformats.org/officeDocument/2006/relationships/slideLayout" Target="../slideLayouts/slideLayout79.xml"/><Relationship Id="rId9" Type="http://schemas.openxmlformats.org/officeDocument/2006/relationships/slideLayout" Target="../slideLayouts/slideLayout84.xml"/><Relationship Id="rId14" Type="http://schemas.openxmlformats.org/officeDocument/2006/relationships/slideLayout" Target="../slideLayouts/slideLayout8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97.xml"/><Relationship Id="rId13" Type="http://schemas.openxmlformats.org/officeDocument/2006/relationships/slideLayout" Target="../slideLayouts/slideLayout102.xml"/><Relationship Id="rId18" Type="http://schemas.openxmlformats.org/officeDocument/2006/relationships/slideLayout" Target="../slideLayouts/slideLayout107.xml"/><Relationship Id="rId26" Type="http://schemas.openxmlformats.org/officeDocument/2006/relationships/slideLayout" Target="../slideLayouts/slideLayout115.xml"/><Relationship Id="rId3" Type="http://schemas.openxmlformats.org/officeDocument/2006/relationships/slideLayout" Target="../slideLayouts/slideLayout92.xml"/><Relationship Id="rId21" Type="http://schemas.openxmlformats.org/officeDocument/2006/relationships/slideLayout" Target="../slideLayouts/slideLayout110.xml"/><Relationship Id="rId7" Type="http://schemas.openxmlformats.org/officeDocument/2006/relationships/slideLayout" Target="../slideLayouts/slideLayout96.xml"/><Relationship Id="rId12" Type="http://schemas.openxmlformats.org/officeDocument/2006/relationships/slideLayout" Target="../slideLayouts/slideLayout101.xml"/><Relationship Id="rId17" Type="http://schemas.openxmlformats.org/officeDocument/2006/relationships/slideLayout" Target="../slideLayouts/slideLayout106.xml"/><Relationship Id="rId25" Type="http://schemas.openxmlformats.org/officeDocument/2006/relationships/slideLayout" Target="../slideLayouts/slideLayout114.xml"/><Relationship Id="rId2" Type="http://schemas.openxmlformats.org/officeDocument/2006/relationships/slideLayout" Target="../slideLayouts/slideLayout91.xml"/><Relationship Id="rId16" Type="http://schemas.openxmlformats.org/officeDocument/2006/relationships/slideLayout" Target="../slideLayouts/slideLayout105.xml"/><Relationship Id="rId20" Type="http://schemas.openxmlformats.org/officeDocument/2006/relationships/slideLayout" Target="../slideLayouts/slideLayout109.xml"/><Relationship Id="rId29" Type="http://schemas.openxmlformats.org/officeDocument/2006/relationships/theme" Target="../theme/theme4.xml"/><Relationship Id="rId1" Type="http://schemas.openxmlformats.org/officeDocument/2006/relationships/slideLayout" Target="../slideLayouts/slideLayout90.xml"/><Relationship Id="rId6" Type="http://schemas.openxmlformats.org/officeDocument/2006/relationships/slideLayout" Target="../slideLayouts/slideLayout95.xml"/><Relationship Id="rId11" Type="http://schemas.openxmlformats.org/officeDocument/2006/relationships/slideLayout" Target="../slideLayouts/slideLayout100.xml"/><Relationship Id="rId24" Type="http://schemas.openxmlformats.org/officeDocument/2006/relationships/slideLayout" Target="../slideLayouts/slideLayout113.xml"/><Relationship Id="rId5" Type="http://schemas.openxmlformats.org/officeDocument/2006/relationships/slideLayout" Target="../slideLayouts/slideLayout94.xml"/><Relationship Id="rId15" Type="http://schemas.openxmlformats.org/officeDocument/2006/relationships/slideLayout" Target="../slideLayouts/slideLayout104.xml"/><Relationship Id="rId23" Type="http://schemas.openxmlformats.org/officeDocument/2006/relationships/slideLayout" Target="../slideLayouts/slideLayout112.xml"/><Relationship Id="rId28" Type="http://schemas.openxmlformats.org/officeDocument/2006/relationships/slideLayout" Target="../slideLayouts/slideLayout117.xml"/><Relationship Id="rId10" Type="http://schemas.openxmlformats.org/officeDocument/2006/relationships/slideLayout" Target="../slideLayouts/slideLayout99.xml"/><Relationship Id="rId19" Type="http://schemas.openxmlformats.org/officeDocument/2006/relationships/slideLayout" Target="../slideLayouts/slideLayout108.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4" Type="http://schemas.openxmlformats.org/officeDocument/2006/relationships/slideLayout" Target="../slideLayouts/slideLayout103.xml"/><Relationship Id="rId22" Type="http://schemas.openxmlformats.org/officeDocument/2006/relationships/slideLayout" Target="../slideLayouts/slideLayout111.xml"/><Relationship Id="rId27" Type="http://schemas.openxmlformats.org/officeDocument/2006/relationships/slideLayout" Target="../slideLayouts/slideLayout116.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18.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26" Type="http://schemas.openxmlformats.org/officeDocument/2006/relationships/slideLayout" Target="../slideLayouts/slideLayout144.xml"/><Relationship Id="rId3" Type="http://schemas.openxmlformats.org/officeDocument/2006/relationships/slideLayout" Target="../slideLayouts/slideLayout121.xml"/><Relationship Id="rId21" Type="http://schemas.openxmlformats.org/officeDocument/2006/relationships/slideLayout" Target="../slideLayouts/slideLayout139.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5" Type="http://schemas.openxmlformats.org/officeDocument/2006/relationships/slideLayout" Target="../slideLayouts/slideLayout143.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20" Type="http://schemas.openxmlformats.org/officeDocument/2006/relationships/slideLayout" Target="../slideLayouts/slideLayout138.xml"/><Relationship Id="rId29" Type="http://schemas.openxmlformats.org/officeDocument/2006/relationships/image" Target="../media/image56.png"/><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24" Type="http://schemas.openxmlformats.org/officeDocument/2006/relationships/slideLayout" Target="../slideLayouts/slideLayout142.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23" Type="http://schemas.openxmlformats.org/officeDocument/2006/relationships/slideLayout" Target="../slideLayouts/slideLayout141.xml"/><Relationship Id="rId28" Type="http://schemas.openxmlformats.org/officeDocument/2006/relationships/theme" Target="../theme/theme6.xml"/><Relationship Id="rId10" Type="http://schemas.openxmlformats.org/officeDocument/2006/relationships/slideLayout" Target="../slideLayouts/slideLayout128.xml"/><Relationship Id="rId19" Type="http://schemas.openxmlformats.org/officeDocument/2006/relationships/slideLayout" Target="../slideLayouts/slideLayout137.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 Id="rId22" Type="http://schemas.openxmlformats.org/officeDocument/2006/relationships/slideLayout" Target="../slideLayouts/slideLayout140.xml"/><Relationship Id="rId27" Type="http://schemas.openxmlformats.org/officeDocument/2006/relationships/slideLayout" Target="../slideLayouts/slideLayout145.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58.xml"/><Relationship Id="rId18" Type="http://schemas.openxmlformats.org/officeDocument/2006/relationships/slideLayout" Target="../slideLayouts/slideLayout163.xml"/><Relationship Id="rId26" Type="http://schemas.openxmlformats.org/officeDocument/2006/relationships/slideLayout" Target="../slideLayouts/slideLayout171.xml"/><Relationship Id="rId39" Type="http://schemas.openxmlformats.org/officeDocument/2006/relationships/slideLayout" Target="../slideLayouts/slideLayout184.xml"/><Relationship Id="rId21" Type="http://schemas.openxmlformats.org/officeDocument/2006/relationships/slideLayout" Target="../slideLayouts/slideLayout166.xml"/><Relationship Id="rId34" Type="http://schemas.openxmlformats.org/officeDocument/2006/relationships/slideLayout" Target="../slideLayouts/slideLayout179.xml"/><Relationship Id="rId42" Type="http://schemas.openxmlformats.org/officeDocument/2006/relationships/image" Target="../media/image25.png"/><Relationship Id="rId7" Type="http://schemas.openxmlformats.org/officeDocument/2006/relationships/slideLayout" Target="../slideLayouts/slideLayout152.xml"/><Relationship Id="rId2" Type="http://schemas.openxmlformats.org/officeDocument/2006/relationships/slideLayout" Target="../slideLayouts/slideLayout147.xml"/><Relationship Id="rId16" Type="http://schemas.openxmlformats.org/officeDocument/2006/relationships/slideLayout" Target="../slideLayouts/slideLayout161.xml"/><Relationship Id="rId20" Type="http://schemas.openxmlformats.org/officeDocument/2006/relationships/slideLayout" Target="../slideLayouts/slideLayout165.xml"/><Relationship Id="rId29" Type="http://schemas.openxmlformats.org/officeDocument/2006/relationships/slideLayout" Target="../slideLayouts/slideLayout174.xml"/><Relationship Id="rId41" Type="http://schemas.openxmlformats.org/officeDocument/2006/relationships/theme" Target="../theme/theme7.xml"/><Relationship Id="rId1" Type="http://schemas.openxmlformats.org/officeDocument/2006/relationships/slideLayout" Target="../slideLayouts/slideLayout146.xml"/><Relationship Id="rId6" Type="http://schemas.openxmlformats.org/officeDocument/2006/relationships/slideLayout" Target="../slideLayouts/slideLayout151.xml"/><Relationship Id="rId11" Type="http://schemas.openxmlformats.org/officeDocument/2006/relationships/slideLayout" Target="../slideLayouts/slideLayout156.xml"/><Relationship Id="rId24" Type="http://schemas.openxmlformats.org/officeDocument/2006/relationships/slideLayout" Target="../slideLayouts/slideLayout169.xml"/><Relationship Id="rId32" Type="http://schemas.openxmlformats.org/officeDocument/2006/relationships/slideLayout" Target="../slideLayouts/slideLayout177.xml"/><Relationship Id="rId37" Type="http://schemas.openxmlformats.org/officeDocument/2006/relationships/slideLayout" Target="../slideLayouts/slideLayout182.xml"/><Relationship Id="rId40" Type="http://schemas.openxmlformats.org/officeDocument/2006/relationships/slideLayout" Target="../slideLayouts/slideLayout185.xml"/><Relationship Id="rId5" Type="http://schemas.openxmlformats.org/officeDocument/2006/relationships/slideLayout" Target="../slideLayouts/slideLayout150.xml"/><Relationship Id="rId15" Type="http://schemas.openxmlformats.org/officeDocument/2006/relationships/slideLayout" Target="../slideLayouts/slideLayout160.xml"/><Relationship Id="rId23" Type="http://schemas.openxmlformats.org/officeDocument/2006/relationships/slideLayout" Target="../slideLayouts/slideLayout168.xml"/><Relationship Id="rId28" Type="http://schemas.openxmlformats.org/officeDocument/2006/relationships/slideLayout" Target="../slideLayouts/slideLayout173.xml"/><Relationship Id="rId36" Type="http://schemas.openxmlformats.org/officeDocument/2006/relationships/slideLayout" Target="../slideLayouts/slideLayout181.xml"/><Relationship Id="rId10" Type="http://schemas.openxmlformats.org/officeDocument/2006/relationships/slideLayout" Target="../slideLayouts/slideLayout155.xml"/><Relationship Id="rId19" Type="http://schemas.openxmlformats.org/officeDocument/2006/relationships/slideLayout" Target="../slideLayouts/slideLayout164.xml"/><Relationship Id="rId31" Type="http://schemas.openxmlformats.org/officeDocument/2006/relationships/slideLayout" Target="../slideLayouts/slideLayout176.xml"/><Relationship Id="rId4" Type="http://schemas.openxmlformats.org/officeDocument/2006/relationships/slideLayout" Target="../slideLayouts/slideLayout149.xml"/><Relationship Id="rId9" Type="http://schemas.openxmlformats.org/officeDocument/2006/relationships/slideLayout" Target="../slideLayouts/slideLayout154.xml"/><Relationship Id="rId14" Type="http://schemas.openxmlformats.org/officeDocument/2006/relationships/slideLayout" Target="../slideLayouts/slideLayout159.xml"/><Relationship Id="rId22" Type="http://schemas.openxmlformats.org/officeDocument/2006/relationships/slideLayout" Target="../slideLayouts/slideLayout167.xml"/><Relationship Id="rId27" Type="http://schemas.openxmlformats.org/officeDocument/2006/relationships/slideLayout" Target="../slideLayouts/slideLayout172.xml"/><Relationship Id="rId30" Type="http://schemas.openxmlformats.org/officeDocument/2006/relationships/slideLayout" Target="../slideLayouts/slideLayout175.xml"/><Relationship Id="rId35" Type="http://schemas.openxmlformats.org/officeDocument/2006/relationships/slideLayout" Target="../slideLayouts/slideLayout180.xml"/><Relationship Id="rId8" Type="http://schemas.openxmlformats.org/officeDocument/2006/relationships/slideLayout" Target="../slideLayouts/slideLayout153.xml"/><Relationship Id="rId3" Type="http://schemas.openxmlformats.org/officeDocument/2006/relationships/slideLayout" Target="../slideLayouts/slideLayout148.xml"/><Relationship Id="rId12" Type="http://schemas.openxmlformats.org/officeDocument/2006/relationships/slideLayout" Target="../slideLayouts/slideLayout157.xml"/><Relationship Id="rId17" Type="http://schemas.openxmlformats.org/officeDocument/2006/relationships/slideLayout" Target="../slideLayouts/slideLayout162.xml"/><Relationship Id="rId25" Type="http://schemas.openxmlformats.org/officeDocument/2006/relationships/slideLayout" Target="../slideLayouts/slideLayout170.xml"/><Relationship Id="rId33" Type="http://schemas.openxmlformats.org/officeDocument/2006/relationships/slideLayout" Target="../slideLayouts/slideLayout178.xml"/><Relationship Id="rId38" Type="http://schemas.openxmlformats.org/officeDocument/2006/relationships/slideLayout" Target="../slideLayouts/slideLayout18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8845F-3184-4F1A-8F76-ECC9C92CE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04DEF-045B-4836-9540-0444B5A4F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A67-F38E-42FB-8736-8F1BF921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0B5D-8D4A-4090-9FB6-415816CF258A}" type="datetimeFigureOut">
              <a:rPr lang="en-US" smtClean="0"/>
              <a:t>10/4/2021</a:t>
            </a:fld>
            <a:endParaRPr lang="en-US"/>
          </a:p>
        </p:txBody>
      </p:sp>
      <p:sp>
        <p:nvSpPr>
          <p:cNvPr id="5" name="Footer Placeholder 4">
            <a:extLst>
              <a:ext uri="{FF2B5EF4-FFF2-40B4-BE49-F238E27FC236}">
                <a16:creationId xmlns:a16="http://schemas.microsoft.com/office/drawing/2014/main" id="{DE49CED0-89F6-4275-8C1D-7A74BA8DF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5DAD3-4702-467C-AF1F-10CD7CF9B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565CB-0D34-4773-A00B-36C8B78F9228}" type="slidenum">
              <a:rPr lang="en-US" smtClean="0"/>
              <a:t>‹#›</a:t>
            </a:fld>
            <a:endParaRPr lang="en-US"/>
          </a:p>
        </p:txBody>
      </p:sp>
    </p:spTree>
    <p:extLst>
      <p:ext uri="{BB962C8B-B14F-4D97-AF65-F5344CB8AC3E}">
        <p14:creationId xmlns:p14="http://schemas.microsoft.com/office/powerpoint/2010/main" val="1482585523"/>
      </p:ext>
    </p:extLst>
  </p:cSld>
  <p:clrMap bg1="lt1" tx1="dk1" bg2="lt2" tx2="dk2" accent1="accent1" accent2="accent2" accent3="accent3" accent4="accent4" accent5="accent5" accent6="accent6" hlink="hlink" folHlink="folHlink"/>
  <p:sldLayoutIdLst>
    <p:sldLayoutId id="2147484064" r:id="rId1"/>
    <p:sldLayoutId id="2147484060" r:id="rId2"/>
    <p:sldLayoutId id="2147484061" r:id="rId3"/>
    <p:sldLayoutId id="2147484059" r:id="rId4"/>
    <p:sldLayoutId id="2147484066" r:id="rId5"/>
    <p:sldLayoutId id="2147483662" r:id="rId6"/>
    <p:sldLayoutId id="2147483665" r:id="rId7"/>
    <p:sldLayoutId id="2147483666" r:id="rId8"/>
    <p:sldLayoutId id="2147484065" r:id="rId9"/>
    <p:sldLayoutId id="2147484062" r:id="rId10"/>
    <p:sldLayoutId id="2147484073" r:id="rId11"/>
    <p:sldLayoutId id="2147484074" r:id="rId12"/>
    <p:sldLayoutId id="2147483660" r:id="rId13"/>
    <p:sldLayoutId id="2147484058" r:id="rId14"/>
    <p:sldLayoutId id="2147484052" r:id="rId15"/>
    <p:sldLayoutId id="2147484067" r:id="rId16"/>
    <p:sldLayoutId id="2147484056" r:id="rId17"/>
    <p:sldLayoutId id="2147484068" r:id="rId18"/>
    <p:sldLayoutId id="2147483664" r:id="rId19"/>
    <p:sldLayoutId id="2147484069" r:id="rId20"/>
    <p:sldLayoutId id="2147484050" r:id="rId21"/>
    <p:sldLayoutId id="2147484051" r:id="rId22"/>
    <p:sldLayoutId id="2147484070" r:id="rId23"/>
    <p:sldLayoutId id="2147484071" r:id="rId24"/>
    <p:sldLayoutId id="2147484072" r:id="rId25"/>
    <p:sldLayoutId id="2147483661" r:id="rId26"/>
    <p:sldLayoutId id="2147483663" r:id="rId27"/>
    <p:sldLayoutId id="2147484053" r:id="rId28"/>
    <p:sldLayoutId id="2147484054" r:id="rId29"/>
    <p:sldLayoutId id="2147484055" r:id="rId30"/>
    <p:sldLayoutId id="2147484076" r:id="rId31"/>
    <p:sldLayoutId id="2147484078" r:id="rId32"/>
    <p:sldLayoutId id="2147484079" r:id="rId33"/>
  </p:sldLayoutIdLst>
  <p:txStyles>
    <p:title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83031302"/>
      </p:ext>
    </p:extLst>
  </p:cSld>
  <p:clrMap bg1="lt1" tx1="dk1" bg2="lt2" tx2="dk2" accent1="accent1" accent2="accent2" accent3="accent3" accent4="accent4" accent5="accent5" accent6="accent6" hlink="hlink" folHlink="folHlink"/>
  <p:sldLayoutIdLst>
    <p:sldLayoutId id="2147488963" r:id="rId1"/>
    <p:sldLayoutId id="2147488964" r:id="rId2"/>
    <p:sldLayoutId id="2147488965" r:id="rId3"/>
    <p:sldLayoutId id="2147488926" r:id="rId4"/>
    <p:sldLayoutId id="2147488966" r:id="rId5"/>
    <p:sldLayoutId id="2147488927" r:id="rId6"/>
    <p:sldLayoutId id="2147488928" r:id="rId7"/>
    <p:sldLayoutId id="2147488967" r:id="rId8"/>
    <p:sldLayoutId id="2147488968" r:id="rId9"/>
    <p:sldLayoutId id="2147488969" r:id="rId10"/>
    <p:sldLayoutId id="2147488970" r:id="rId11"/>
    <p:sldLayoutId id="2147488971" r:id="rId12"/>
    <p:sldLayoutId id="2147488972" r:id="rId13"/>
    <p:sldLayoutId id="2147488973" r:id="rId14"/>
    <p:sldLayoutId id="2147488974" r:id="rId15"/>
    <p:sldLayoutId id="2147488975" r:id="rId16"/>
    <p:sldLayoutId id="2147488976" r:id="rId17"/>
    <p:sldLayoutId id="2147488977" r:id="rId18"/>
    <p:sldLayoutId id="2147488978" r:id="rId19"/>
    <p:sldLayoutId id="2147488979" r:id="rId20"/>
    <p:sldLayoutId id="2147488980"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6" r:id="rId35"/>
    <p:sldLayoutId id="2147483727" r:id="rId36"/>
    <p:sldLayoutId id="2147483728" r:id="rId37"/>
    <p:sldLayoutId id="2147483729" r:id="rId38"/>
    <p:sldLayoutId id="2147483731" r:id="rId39"/>
    <p:sldLayoutId id="2147483981" r:id="rId40"/>
    <p:sldLayoutId id="2147483733" r:id="rId41"/>
    <p:sldLayoutId id="214748373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0836431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588070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0" r:id="rId3"/>
    <p:sldLayoutId id="2147484011" r:id="rId4"/>
    <p:sldLayoutId id="2147484012" r:id="rId5"/>
    <p:sldLayoutId id="2147484013" r:id="rId6"/>
    <p:sldLayoutId id="2147483668" r:id="rId7"/>
    <p:sldLayoutId id="2147483669" r:id="rId8"/>
    <p:sldLayoutId id="2147488954" r:id="rId9"/>
    <p:sldLayoutId id="2147488955" r:id="rId10"/>
    <p:sldLayoutId id="2147488942" r:id="rId11"/>
    <p:sldLayoutId id="2147488943" r:id="rId12"/>
    <p:sldLayoutId id="2147488944" r:id="rId13"/>
    <p:sldLayoutId id="2147488945" r:id="rId14"/>
    <p:sldLayoutId id="2147488946" r:id="rId15"/>
    <p:sldLayoutId id="2147488947" r:id="rId16"/>
    <p:sldLayoutId id="2147488948" r:id="rId17"/>
    <p:sldLayoutId id="2147488949" r:id="rId18"/>
    <p:sldLayoutId id="2147488950" r:id="rId19"/>
    <p:sldLayoutId id="2147488951" r:id="rId20"/>
    <p:sldLayoutId id="2147488952" r:id="rId21"/>
    <p:sldLayoutId id="2147488953" r:id="rId22"/>
    <p:sldLayoutId id="2147488956" r:id="rId23"/>
    <p:sldLayoutId id="2147488957" r:id="rId24"/>
    <p:sldLayoutId id="2147488958" r:id="rId25"/>
    <p:sldLayoutId id="2147488959" r:id="rId26"/>
    <p:sldLayoutId id="2147488960" r:id="rId27"/>
    <p:sldLayoutId id="2147488961"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93">
          <p15:clr>
            <a:srgbClr val="5ACBF0"/>
          </p15:clr>
        </p15:guide>
        <p15:guide id="24" pos="754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5AE8F-8DCF-3D48-96A7-F220BB40635D}"/>
              </a:ext>
            </a:extLst>
          </p:cNvPr>
          <p:cNvSpPr>
            <a:spLocks noGrp="1"/>
          </p:cNvSpPr>
          <p:nvPr>
            <p:ph type="title"/>
          </p:nvPr>
        </p:nvSpPr>
        <p:spPr>
          <a:xfrm>
            <a:off x="416871" y="365125"/>
            <a:ext cx="10515600" cy="1325563"/>
          </a:xfrm>
          <a:prstGeom prst="rect">
            <a:avLst/>
          </a:prstGeom>
        </p:spPr>
        <p:txBody>
          <a:bodyPr vert="horz" lIns="0" tIns="0" rIns="0" bIns="0" rtlCol="0" anchor="t">
            <a:normAutofit/>
          </a:bodyPr>
          <a:lstStyle/>
          <a:p>
            <a:r>
              <a:rPr lang="en-GB"/>
              <a:t>Section title</a:t>
            </a:r>
            <a:endParaRPr lang="en-US"/>
          </a:p>
        </p:txBody>
      </p:sp>
      <p:sp>
        <p:nvSpPr>
          <p:cNvPr id="3" name="Text Placeholder 2">
            <a:extLst>
              <a:ext uri="{FF2B5EF4-FFF2-40B4-BE49-F238E27FC236}">
                <a16:creationId xmlns:a16="http://schemas.microsoft.com/office/drawing/2014/main" id="{054232AD-0140-494F-921A-22E7EB6DF69F}"/>
              </a:ext>
            </a:extLst>
          </p:cNvPr>
          <p:cNvSpPr>
            <a:spLocks noGrp="1"/>
          </p:cNvSpPr>
          <p:nvPr>
            <p:ph type="body" idx="1"/>
          </p:nvPr>
        </p:nvSpPr>
        <p:spPr>
          <a:xfrm>
            <a:off x="416871" y="1825625"/>
            <a:ext cx="10515600" cy="1782279"/>
          </a:xfrm>
          <a:prstGeom prst="rect">
            <a:avLst/>
          </a:prstGeom>
        </p:spPr>
        <p:txBody>
          <a:bodyPr vert="horz" lIns="0" tIns="0" rIns="0" bIns="0" rtlCol="0">
            <a:normAutofit/>
          </a:bodyPr>
          <a:lstStyle/>
          <a:p>
            <a:pPr lvl="0"/>
            <a:r>
              <a:rPr lang="en-GB"/>
              <a:t>Body copy</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0462A7C9-97AA-F24F-9157-982F8D214160}"/>
              </a:ext>
            </a:extLst>
          </p:cNvPr>
          <p:cNvSpPr>
            <a:spLocks noGrp="1"/>
          </p:cNvSpPr>
          <p:nvPr>
            <p:ph type="sldNum" sz="quarter" idx="4"/>
          </p:nvPr>
        </p:nvSpPr>
        <p:spPr>
          <a:xfrm>
            <a:off x="9159459" y="6489436"/>
            <a:ext cx="27432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6CBB999D-3509-3345-BD2A-58AC16F53E8B}" type="slidenum">
              <a:rPr lang="en-US" smtClean="0"/>
              <a:pPr/>
              <a:t>‹#›</a:t>
            </a:fld>
            <a:endParaRPr lang="en-US"/>
          </a:p>
        </p:txBody>
      </p:sp>
    </p:spTree>
    <p:extLst>
      <p:ext uri="{BB962C8B-B14F-4D97-AF65-F5344CB8AC3E}">
        <p14:creationId xmlns:p14="http://schemas.microsoft.com/office/powerpoint/2010/main" val="1373484714"/>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l" defTabSz="914400" rtl="0" eaLnBrk="1" latinLnBrk="0" hangingPunct="1">
        <a:lnSpc>
          <a:spcPct val="90000"/>
        </a:lnSpc>
        <a:spcBef>
          <a:spcPct val="0"/>
        </a:spcBef>
        <a:buNone/>
        <a:defRPr sz="4000" b="1" i="0" kern="1200">
          <a:solidFill>
            <a:srgbClr val="00A7E1"/>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rgbClr val="00A7E1"/>
          </a:solidFill>
          <a:latin typeface="Lato Heavy" panose="020F0502020204030203" pitchFamily="34" charset="0"/>
          <a:ea typeface="Lato Heavy" panose="020F0502020204030203" pitchFamily="34" charset="0"/>
          <a:cs typeface="Lato Heavy"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
          <p15:clr>
            <a:srgbClr val="F26B43"/>
          </p15:clr>
        </p15:guide>
        <p15:guide id="2" pos="222">
          <p15:clr>
            <a:srgbClr val="F26B43"/>
          </p15:clr>
        </p15:guide>
        <p15:guide id="3" pos="682">
          <p15:clr>
            <a:srgbClr val="F26B43"/>
          </p15:clr>
        </p15:guide>
        <p15:guide id="4" pos="706">
          <p15:clr>
            <a:srgbClr val="F26B43"/>
          </p15:clr>
        </p15:guide>
        <p15:guide id="5" pos="1164">
          <p15:clr>
            <a:srgbClr val="F26B43"/>
          </p15:clr>
        </p15:guide>
        <p15:guide id="6" pos="1189">
          <p15:clr>
            <a:srgbClr val="F26B43"/>
          </p15:clr>
        </p15:guide>
        <p15:guide id="7" pos="1647">
          <p15:clr>
            <a:srgbClr val="F26B43"/>
          </p15:clr>
        </p15:guide>
        <p15:guide id="8" pos="1674">
          <p15:clr>
            <a:srgbClr val="F26B43"/>
          </p15:clr>
        </p15:guide>
        <p15:guide id="9" pos="2132">
          <p15:clr>
            <a:srgbClr val="F26B43"/>
          </p15:clr>
        </p15:guide>
        <p15:guide id="10" pos="2156">
          <p15:clr>
            <a:srgbClr val="F26B43"/>
          </p15:clr>
        </p15:guide>
        <p15:guide id="11" pos="2614">
          <p15:clr>
            <a:srgbClr val="F26B43"/>
          </p15:clr>
        </p15:guide>
        <p15:guide id="12" pos="2639">
          <p15:clr>
            <a:srgbClr val="F26B43"/>
          </p15:clr>
        </p15:guide>
        <p15:guide id="13" pos="3097">
          <p15:clr>
            <a:srgbClr val="F26B43"/>
          </p15:clr>
        </p15:guide>
        <p15:guide id="14" pos="3124">
          <p15:clr>
            <a:srgbClr val="F26B43"/>
          </p15:clr>
        </p15:guide>
        <p15:guide id="15" pos="3579">
          <p15:clr>
            <a:srgbClr val="F26B43"/>
          </p15:clr>
        </p15:guide>
        <p15:guide id="16" pos="3606">
          <p15:clr>
            <a:srgbClr val="F26B43"/>
          </p15:clr>
        </p15:guide>
        <p15:guide id="17" pos="4064">
          <p15:clr>
            <a:srgbClr val="F26B43"/>
          </p15:clr>
        </p15:guide>
        <p15:guide id="18" pos="4089">
          <p15:clr>
            <a:srgbClr val="F26B43"/>
          </p15:clr>
        </p15:guide>
        <p15:guide id="19" pos="4549">
          <p15:clr>
            <a:srgbClr val="F26B43"/>
          </p15:clr>
        </p15:guide>
        <p15:guide id="20" pos="4574">
          <p15:clr>
            <a:srgbClr val="F26B43"/>
          </p15:clr>
        </p15:guide>
        <p15:guide id="21" pos="5031">
          <p15:clr>
            <a:srgbClr val="F26B43"/>
          </p15:clr>
        </p15:guide>
        <p15:guide id="22" pos="5058">
          <p15:clr>
            <a:srgbClr val="F26B43"/>
          </p15:clr>
        </p15:guide>
        <p15:guide id="23" pos="5519">
          <p15:clr>
            <a:srgbClr val="F26B43"/>
          </p15:clr>
        </p15:guide>
        <p15:guide id="24" pos="5543">
          <p15:clr>
            <a:srgbClr val="F26B43"/>
          </p15:clr>
        </p15:guide>
        <p15:guide id="25" pos="6001">
          <p15:clr>
            <a:srgbClr val="F26B43"/>
          </p15:clr>
        </p15:guide>
        <p15:guide id="26" pos="6028">
          <p15:clr>
            <a:srgbClr val="F26B43"/>
          </p15:clr>
        </p15:guide>
        <p15:guide id="27" pos="6486">
          <p15:clr>
            <a:srgbClr val="F26B43"/>
          </p15:clr>
        </p15:guide>
        <p15:guide id="28" pos="6513">
          <p15:clr>
            <a:srgbClr val="F26B43"/>
          </p15:clr>
        </p15:guide>
        <p15:guide id="29" pos="6971">
          <p15:clr>
            <a:srgbClr val="F26B43"/>
          </p15:clr>
        </p15:guide>
        <p15:guide id="30" pos="6998">
          <p15:clr>
            <a:srgbClr val="F26B43"/>
          </p15:clr>
        </p15:guide>
        <p15:guide id="31" pos="7456">
          <p15:clr>
            <a:srgbClr val="F26B43"/>
          </p15:clr>
        </p15:guide>
        <p15:guide id="32" orient="horz" pos="677">
          <p15:clr>
            <a:srgbClr val="F26B43"/>
          </p15:clr>
        </p15:guide>
        <p15:guide id="33" orient="horz" pos="702">
          <p15:clr>
            <a:srgbClr val="F26B43"/>
          </p15:clr>
        </p15:guide>
        <p15:guide id="34" orient="horz" pos="1164">
          <p15:clr>
            <a:srgbClr val="F26B43"/>
          </p15:clr>
        </p15:guide>
        <p15:guide id="35" orient="horz" pos="1189">
          <p15:clr>
            <a:srgbClr val="F26B43"/>
          </p15:clr>
        </p15:guide>
        <p15:guide id="36" orient="horz" pos="1652">
          <p15:clr>
            <a:srgbClr val="F26B43"/>
          </p15:clr>
        </p15:guide>
        <p15:guide id="37" orient="horz" pos="1676">
          <p15:clr>
            <a:srgbClr val="F26B43"/>
          </p15:clr>
        </p15:guide>
        <p15:guide id="38" orient="horz" pos="2137">
          <p15:clr>
            <a:srgbClr val="F26B43"/>
          </p15:clr>
        </p15:guide>
        <p15:guide id="39" orient="horz" pos="2166">
          <p15:clr>
            <a:srgbClr val="F26B43"/>
          </p15:clr>
        </p15:guide>
        <p15:guide id="40" orient="horz" pos="2626">
          <p15:clr>
            <a:srgbClr val="F26B43"/>
          </p15:clr>
        </p15:guide>
        <p15:guide id="41" orient="horz" pos="2654">
          <p15:clr>
            <a:srgbClr val="F26B43"/>
          </p15:clr>
        </p15:guide>
        <p15:guide id="42" orient="horz" pos="3116">
          <p15:clr>
            <a:srgbClr val="F26B43"/>
          </p15:clr>
        </p15:guide>
        <p15:guide id="43" orient="horz" pos="3143">
          <p15:clr>
            <a:srgbClr val="F26B43"/>
          </p15:clr>
        </p15:guide>
        <p15:guide id="44" orient="horz" pos="3606">
          <p15:clr>
            <a:srgbClr val="F26B43"/>
          </p15:clr>
        </p15:guide>
        <p15:guide id="45" orient="horz" pos="3633">
          <p15:clr>
            <a:srgbClr val="F26B43"/>
          </p15:clr>
        </p15:guide>
        <p15:guide id="46" orient="horz" pos="40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5367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8981" r:id="rId10"/>
    <p:sldLayoutId id="2147483695" r:id="rId11"/>
    <p:sldLayoutId id="2147488982" r:id="rId12"/>
    <p:sldLayoutId id="2147488983"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399985214"/>
      </p:ext>
    </p:extLst>
  </p:cSld>
  <p:clrMap bg1="lt1" tx1="dk1" bg2="lt2" tx2="dk2" accent1="accent1" accent2="accent2" accent3="accent3" accent4="accent4" accent5="accent5" accent6="accent6" hlink="hlink" folHlink="folHlink"/>
  <p:sldLayoutIdLst>
    <p:sldLayoutId id="2147488985" r:id="rId1"/>
    <p:sldLayoutId id="2147488986" r:id="rId2"/>
    <p:sldLayoutId id="2147488987" r:id="rId3"/>
    <p:sldLayoutId id="2147488988" r:id="rId4"/>
    <p:sldLayoutId id="2147488989" r:id="rId5"/>
    <p:sldLayoutId id="2147488990" r:id="rId6"/>
    <p:sldLayoutId id="2147488991" r:id="rId7"/>
    <p:sldLayoutId id="2147488992" r:id="rId8"/>
    <p:sldLayoutId id="2147488993" r:id="rId9"/>
    <p:sldLayoutId id="2147488994" r:id="rId10"/>
    <p:sldLayoutId id="2147488995" r:id="rId11"/>
    <p:sldLayoutId id="2147488996" r:id="rId12"/>
    <p:sldLayoutId id="2147488997" r:id="rId13"/>
    <p:sldLayoutId id="2147488998" r:id="rId14"/>
    <p:sldLayoutId id="2147488999" r:id="rId15"/>
    <p:sldLayoutId id="2147489000" r:id="rId16"/>
    <p:sldLayoutId id="2147489001" r:id="rId17"/>
    <p:sldLayoutId id="2147489002" r:id="rId18"/>
    <p:sldLayoutId id="2147489003" r:id="rId19"/>
    <p:sldLayoutId id="2147489004" r:id="rId20"/>
    <p:sldLayoutId id="2147489005" r:id="rId21"/>
    <p:sldLayoutId id="2147489006" r:id="rId22"/>
    <p:sldLayoutId id="2147489007" r:id="rId23"/>
    <p:sldLayoutId id="2147489008" r:id="rId24"/>
    <p:sldLayoutId id="2147489009" r:id="rId25"/>
    <p:sldLayoutId id="2147489010" r:id="rId26"/>
    <p:sldLayoutId id="2147489011" r:id="rId27"/>
    <p:sldLayoutId id="2147489012" r:id="rId28"/>
    <p:sldLayoutId id="2147489013" r:id="rId29"/>
    <p:sldLayoutId id="2147489014" r:id="rId30"/>
    <p:sldLayoutId id="2147489015" r:id="rId31"/>
    <p:sldLayoutId id="2147489016" r:id="rId32"/>
    <p:sldLayoutId id="2147489017" r:id="rId33"/>
    <p:sldLayoutId id="2147489018" r:id="rId34"/>
    <p:sldLayoutId id="2147489019" r:id="rId35"/>
    <p:sldLayoutId id="2147489020" r:id="rId36"/>
    <p:sldLayoutId id="2147489021" r:id="rId37"/>
    <p:sldLayoutId id="2147489022" r:id="rId38"/>
    <p:sldLayoutId id="2147489023" r:id="rId39"/>
    <p:sldLayoutId id="2147489024"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10.xml"/><Relationship Id="rId4" Type="http://schemas.openxmlformats.org/officeDocument/2006/relationships/image" Target="../media/image98.png"/></Relationships>
</file>

<file path=ppt/slides/_rels/slide18.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12.xml"/><Relationship Id="rId1" Type="http://schemas.openxmlformats.org/officeDocument/2006/relationships/slideLayout" Target="../slideLayouts/slideLayout10.xml"/><Relationship Id="rId4" Type="http://schemas.openxmlformats.org/officeDocument/2006/relationships/image" Target="../media/image100.png"/></Relationships>
</file>

<file path=ppt/slides/_rels/slide1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13.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15.xml"/><Relationship Id="rId1" Type="http://schemas.openxmlformats.org/officeDocument/2006/relationships/slideLayout" Target="../slideLayouts/slideLayout10.xml"/><Relationship Id="rId4" Type="http://schemas.openxmlformats.org/officeDocument/2006/relationships/image" Target="../media/image104.png"/></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7.xml"/><Relationship Id="rId1" Type="http://schemas.openxmlformats.org/officeDocument/2006/relationships/slideLayout" Target="../slideLayouts/slideLayout10.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20.xml"/><Relationship Id="rId1" Type="http://schemas.openxmlformats.org/officeDocument/2006/relationships/slideLayout" Target="../slideLayouts/slideLayout2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6.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0.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686425" y="973021"/>
            <a:ext cx="6751451" cy="1092699"/>
          </a:xfrm>
        </p:spPr>
        <p:txBody>
          <a:bodyPr>
            <a:normAutofit/>
          </a:bodyPr>
          <a:lstStyle/>
          <a:p>
            <a:r>
              <a:rPr lang="en-US"/>
              <a:t>Questions About Setting Up?</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686425" y="1909668"/>
            <a:ext cx="8801100" cy="416490"/>
          </a:xfrm>
        </p:spPr>
        <p:txBody>
          <a:bodyPr>
            <a:normAutofit/>
          </a:bodyPr>
          <a:lstStyle/>
          <a:p>
            <a:r>
              <a:rPr lang="en-US" sz="2000"/>
              <a:t>Modern Excel: Power Query &amp; Power Pivot</a:t>
            </a:r>
          </a:p>
        </p:txBody>
      </p:sp>
      <p:sp>
        <p:nvSpPr>
          <p:cNvPr id="4" name="Text Placeholder 2">
            <a:extLst>
              <a:ext uri="{FF2B5EF4-FFF2-40B4-BE49-F238E27FC236}">
                <a16:creationId xmlns:a16="http://schemas.microsoft.com/office/drawing/2014/main" id="{882AC0AE-CA24-4DAD-98E1-EA088C224EE0}"/>
              </a:ext>
            </a:extLst>
          </p:cNvPr>
          <p:cNvSpPr txBox="1">
            <a:spLocks/>
          </p:cNvSpPr>
          <p:nvPr/>
        </p:nvSpPr>
        <p:spPr>
          <a:xfrm>
            <a:off x="686425" y="3167862"/>
            <a:ext cx="6628775" cy="20202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b="1"/>
              <a:t>To display the Data Ribbon:</a:t>
            </a:r>
          </a:p>
          <a:p>
            <a:r>
              <a:rPr lang="en-US" sz="1600"/>
              <a:t>File &gt; Options &gt; </a:t>
            </a:r>
            <a:r>
              <a:rPr lang="en-US" sz="1600" err="1"/>
              <a:t>Cutomize</a:t>
            </a:r>
            <a:r>
              <a:rPr lang="en-US" sz="1600"/>
              <a:t> Ribbon &gt; Data &gt; OK</a:t>
            </a:r>
          </a:p>
          <a:p>
            <a:endParaRPr lang="en-US" sz="1600"/>
          </a:p>
          <a:p>
            <a:r>
              <a:rPr lang="en-US" sz="1600" b="1"/>
              <a:t>To display the Power Pivot Ribbon:</a:t>
            </a:r>
          </a:p>
          <a:p>
            <a:r>
              <a:rPr lang="en-US" sz="1600"/>
              <a:t>File &gt; Options &gt; </a:t>
            </a:r>
            <a:r>
              <a:rPr lang="en-US" sz="1600" err="1"/>
              <a:t>Addins</a:t>
            </a:r>
            <a:r>
              <a:rPr lang="en-US" sz="1600"/>
              <a:t> &gt; COM Add Ins &gt; Go &gt; MS Power Pivot for Excel &gt; OK</a:t>
            </a:r>
          </a:p>
        </p:txBody>
      </p:sp>
    </p:spTree>
    <p:extLst>
      <p:ext uri="{BB962C8B-B14F-4D97-AF65-F5344CB8AC3E}">
        <p14:creationId xmlns:p14="http://schemas.microsoft.com/office/powerpoint/2010/main" val="2776745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830997"/>
          </a:xfrm>
          <a:prstGeom prst="rect">
            <a:avLst/>
          </a:prstGeom>
          <a:noFill/>
        </p:spPr>
        <p:txBody>
          <a:bodyPr wrap="square" rtlCol="0">
            <a:spAutoFit/>
          </a:bodyPr>
          <a:lstStyle/>
          <a:p>
            <a:pPr marL="457200" indent="-457200">
              <a:lnSpc>
                <a:spcPct val="150000"/>
              </a:lnSpc>
              <a:buAutoNum type="arabicPeriod" startAt="2"/>
            </a:pPr>
            <a:r>
              <a:rPr lang="en-US" sz="2000" b="1">
                <a:solidFill>
                  <a:schemeClr val="bg1"/>
                </a:solidFill>
                <a:latin typeface="Segoe UI" panose="020B0502040204020203" pitchFamily="34" charset="0"/>
                <a:cs typeface="Segoe UI" panose="020B0502040204020203" pitchFamily="34" charset="0"/>
              </a:rPr>
              <a:t>Reshape Data</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Pivot and Unpivot Columns</a:t>
            </a:r>
          </a:p>
        </p:txBody>
      </p:sp>
    </p:spTree>
    <p:extLst>
      <p:ext uri="{BB962C8B-B14F-4D97-AF65-F5344CB8AC3E}">
        <p14:creationId xmlns:p14="http://schemas.microsoft.com/office/powerpoint/2010/main" val="1739548262"/>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Reshaping Data</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SG"/>
              <a:t>Pivot/ Unpivot Columns</a:t>
            </a:r>
          </a:p>
        </p:txBody>
      </p:sp>
      <p:pic>
        <p:nvPicPr>
          <p:cNvPr id="3" name="Picture 2" descr="A screenshot of a computer&#10;&#10;Description automatically generated with low confidence">
            <a:extLst>
              <a:ext uri="{FF2B5EF4-FFF2-40B4-BE49-F238E27FC236}">
                <a16:creationId xmlns:a16="http://schemas.microsoft.com/office/drawing/2014/main" id="{675D3A1A-1617-49D9-8143-E3FCD36E54D4}"/>
              </a:ext>
            </a:extLst>
          </p:cNvPr>
          <p:cNvPicPr>
            <a:picLocks noChangeAspect="1"/>
          </p:cNvPicPr>
          <p:nvPr/>
        </p:nvPicPr>
        <p:blipFill rotWithShape="1">
          <a:blip r:embed="rId2">
            <a:extLst>
              <a:ext uri="{28A0092B-C50C-407E-A947-70E740481C1C}">
                <a14:useLocalDpi xmlns:a14="http://schemas.microsoft.com/office/drawing/2010/main" val="0"/>
              </a:ext>
            </a:extLst>
          </a:blip>
          <a:srcRect t="-937" r="70642" b="937"/>
          <a:stretch/>
        </p:blipFill>
        <p:spPr>
          <a:xfrm>
            <a:off x="1631130" y="2069649"/>
            <a:ext cx="2296699" cy="2425682"/>
          </a:xfrm>
          <a:prstGeom prst="rect">
            <a:avLst/>
          </a:prstGeom>
        </p:spPr>
      </p:pic>
      <p:pic>
        <p:nvPicPr>
          <p:cNvPr id="4" name="Picture 3" descr="A screenshot of a computer&#10;&#10;Description automatically generated with low confidence">
            <a:extLst>
              <a:ext uri="{FF2B5EF4-FFF2-40B4-BE49-F238E27FC236}">
                <a16:creationId xmlns:a16="http://schemas.microsoft.com/office/drawing/2014/main" id="{BBDFDCDB-DDCE-45FE-A641-177F2C08E634}"/>
              </a:ext>
            </a:extLst>
          </p:cNvPr>
          <p:cNvPicPr>
            <a:picLocks noChangeAspect="1"/>
          </p:cNvPicPr>
          <p:nvPr/>
        </p:nvPicPr>
        <p:blipFill rotWithShape="1">
          <a:blip r:embed="rId2">
            <a:extLst>
              <a:ext uri="{28A0092B-C50C-407E-A947-70E740481C1C}">
                <a14:useLocalDpi xmlns:a14="http://schemas.microsoft.com/office/drawing/2010/main" val="0"/>
              </a:ext>
            </a:extLst>
          </a:blip>
          <a:srcRect l="50625" r="-354"/>
          <a:stretch/>
        </p:blipFill>
        <p:spPr>
          <a:xfrm>
            <a:off x="7222252" y="2069649"/>
            <a:ext cx="3890329" cy="2425682"/>
          </a:xfrm>
          <a:prstGeom prst="rect">
            <a:avLst/>
          </a:prstGeom>
        </p:spPr>
      </p:pic>
      <p:cxnSp>
        <p:nvCxnSpPr>
          <p:cNvPr id="7" name="Straight Arrow Connector 6">
            <a:extLst>
              <a:ext uri="{FF2B5EF4-FFF2-40B4-BE49-F238E27FC236}">
                <a16:creationId xmlns:a16="http://schemas.microsoft.com/office/drawing/2014/main" id="{D3F6DA83-8ECE-4A4C-97F9-BB508EB46441}"/>
              </a:ext>
            </a:extLst>
          </p:cNvPr>
          <p:cNvCxnSpPr/>
          <p:nvPr/>
        </p:nvCxnSpPr>
        <p:spPr>
          <a:xfrm>
            <a:off x="4532667" y="2888805"/>
            <a:ext cx="2160779"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8" name="Straight Arrow Connector 7">
            <a:extLst>
              <a:ext uri="{FF2B5EF4-FFF2-40B4-BE49-F238E27FC236}">
                <a16:creationId xmlns:a16="http://schemas.microsoft.com/office/drawing/2014/main" id="{CBAA9475-DE5B-456B-ABFE-24C78208D9F4}"/>
              </a:ext>
            </a:extLst>
          </p:cNvPr>
          <p:cNvCxnSpPr>
            <a:cxnSpLocks/>
          </p:cNvCxnSpPr>
          <p:nvPr/>
        </p:nvCxnSpPr>
        <p:spPr>
          <a:xfrm flipH="1">
            <a:off x="4492615" y="3909012"/>
            <a:ext cx="2240882"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3" name="TextBox 12">
            <a:extLst>
              <a:ext uri="{FF2B5EF4-FFF2-40B4-BE49-F238E27FC236}">
                <a16:creationId xmlns:a16="http://schemas.microsoft.com/office/drawing/2014/main" id="{02EE647C-7522-41A2-A2A3-4C4E4247CA2F}"/>
              </a:ext>
            </a:extLst>
          </p:cNvPr>
          <p:cNvSpPr txBox="1"/>
          <p:nvPr/>
        </p:nvSpPr>
        <p:spPr>
          <a:xfrm>
            <a:off x="5292260" y="2454123"/>
            <a:ext cx="1607480" cy="369332"/>
          </a:xfrm>
          <a:prstGeom prst="rect">
            <a:avLst/>
          </a:prstGeom>
          <a:noFill/>
        </p:spPr>
        <p:txBody>
          <a:bodyPr wrap="square" rtlCol="0">
            <a:spAutoFit/>
          </a:bodyPr>
          <a:lstStyle/>
          <a:p>
            <a:r>
              <a:rPr lang="en-US"/>
              <a:t>Pivot</a:t>
            </a:r>
          </a:p>
        </p:txBody>
      </p:sp>
      <p:sp>
        <p:nvSpPr>
          <p:cNvPr id="14" name="TextBox 13">
            <a:extLst>
              <a:ext uri="{FF2B5EF4-FFF2-40B4-BE49-F238E27FC236}">
                <a16:creationId xmlns:a16="http://schemas.microsoft.com/office/drawing/2014/main" id="{3BC0E62E-6725-4AA4-8C43-198C8A63E9E4}"/>
              </a:ext>
            </a:extLst>
          </p:cNvPr>
          <p:cNvSpPr txBox="1"/>
          <p:nvPr/>
        </p:nvSpPr>
        <p:spPr>
          <a:xfrm>
            <a:off x="5126017" y="3429000"/>
            <a:ext cx="1607480" cy="369332"/>
          </a:xfrm>
          <a:prstGeom prst="rect">
            <a:avLst/>
          </a:prstGeom>
          <a:noFill/>
        </p:spPr>
        <p:txBody>
          <a:bodyPr wrap="square" rtlCol="0">
            <a:spAutoFit/>
          </a:bodyPr>
          <a:lstStyle/>
          <a:p>
            <a:r>
              <a:rPr lang="en-US"/>
              <a:t>Unpivot</a:t>
            </a:r>
          </a:p>
        </p:txBody>
      </p:sp>
    </p:spTree>
    <p:extLst>
      <p:ext uri="{BB962C8B-B14F-4D97-AF65-F5344CB8AC3E}">
        <p14:creationId xmlns:p14="http://schemas.microsoft.com/office/powerpoint/2010/main" val="30761372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1107996"/>
          </a:xfrm>
          <a:prstGeom prst="rect">
            <a:avLst/>
          </a:prstGeom>
          <a:noFill/>
        </p:spPr>
        <p:txBody>
          <a:bodyPr wrap="square" rtlCol="0">
            <a:spAutoFit/>
          </a:bodyPr>
          <a:lstStyle/>
          <a:p>
            <a:pPr>
              <a:lnSpc>
                <a:spcPct val="150000"/>
              </a:lnSpc>
            </a:pPr>
            <a:r>
              <a:rPr lang="en-US" sz="2000" b="1">
                <a:solidFill>
                  <a:schemeClr val="bg1"/>
                </a:solidFill>
                <a:latin typeface="Segoe UI" panose="020B0502040204020203" pitchFamily="34" charset="0"/>
                <a:cs typeface="Segoe UI" panose="020B0502040204020203" pitchFamily="34" charset="0"/>
              </a:rPr>
              <a:t>3.    Aggregating &amp; Filtering Data</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Group Rows of Data</a:t>
            </a:r>
          </a:p>
          <a:p>
            <a:endParaRPr lang="en-US">
              <a:solidFill>
                <a:schemeClr val="bg1"/>
              </a:solidFill>
            </a:endParaRPr>
          </a:p>
        </p:txBody>
      </p:sp>
    </p:spTree>
    <p:extLst>
      <p:ext uri="{BB962C8B-B14F-4D97-AF65-F5344CB8AC3E}">
        <p14:creationId xmlns:p14="http://schemas.microsoft.com/office/powerpoint/2010/main" val="1545362494"/>
      </p:ext>
    </p:extLst>
  </p:cSld>
  <p:clrMapOvr>
    <a:masterClrMapping/>
  </p:clrMapOvr>
  <p:transition>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Aggregating and Filtering Data</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SG"/>
              <a:t>Group Rows of Data</a:t>
            </a:r>
          </a:p>
        </p:txBody>
      </p:sp>
      <p:pic>
        <p:nvPicPr>
          <p:cNvPr id="3" name="Picture 2" descr="Graphical user interface, application, Word&#10;&#10;Description automatically generated">
            <a:extLst>
              <a:ext uri="{FF2B5EF4-FFF2-40B4-BE49-F238E27FC236}">
                <a16:creationId xmlns:a16="http://schemas.microsoft.com/office/drawing/2014/main" id="{E235BBC0-B2C8-43EC-B7F1-ADEB6B6307D3}"/>
              </a:ext>
            </a:extLst>
          </p:cNvPr>
          <p:cNvPicPr>
            <a:picLocks noChangeAspect="1"/>
          </p:cNvPicPr>
          <p:nvPr/>
        </p:nvPicPr>
        <p:blipFill rotWithShape="1">
          <a:blip r:embed="rId2">
            <a:extLst>
              <a:ext uri="{28A0092B-C50C-407E-A947-70E740481C1C}">
                <a14:useLocalDpi xmlns:a14="http://schemas.microsoft.com/office/drawing/2010/main" val="0"/>
              </a:ext>
            </a:extLst>
          </a:blip>
          <a:srcRect l="14860" t="36720" r="57096" b="31839"/>
          <a:stretch/>
        </p:blipFill>
        <p:spPr>
          <a:xfrm>
            <a:off x="6869200" y="2400016"/>
            <a:ext cx="4660727" cy="1920034"/>
          </a:xfrm>
          <a:prstGeom prst="rect">
            <a:avLst/>
          </a:prstGeom>
        </p:spPr>
      </p:pic>
      <p:pic>
        <p:nvPicPr>
          <p:cNvPr id="5" name="Picture 4" descr="Table&#10;&#10;Description automatically generated">
            <a:extLst>
              <a:ext uri="{FF2B5EF4-FFF2-40B4-BE49-F238E27FC236}">
                <a16:creationId xmlns:a16="http://schemas.microsoft.com/office/drawing/2014/main" id="{D62D93A6-3DB4-4ED4-A238-47DCB0547A0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2073" y="1910613"/>
            <a:ext cx="5091242" cy="2898841"/>
          </a:xfrm>
          <a:prstGeom prst="rect">
            <a:avLst/>
          </a:prstGeom>
        </p:spPr>
      </p:pic>
      <p:cxnSp>
        <p:nvCxnSpPr>
          <p:cNvPr id="8" name="Straight Arrow Connector 7">
            <a:extLst>
              <a:ext uri="{FF2B5EF4-FFF2-40B4-BE49-F238E27FC236}">
                <a16:creationId xmlns:a16="http://schemas.microsoft.com/office/drawing/2014/main" id="{BB0559C7-FA3B-472C-B3D3-D306DE11BBB4}"/>
              </a:ext>
            </a:extLst>
          </p:cNvPr>
          <p:cNvCxnSpPr>
            <a:cxnSpLocks/>
          </p:cNvCxnSpPr>
          <p:nvPr/>
        </p:nvCxnSpPr>
        <p:spPr>
          <a:xfrm>
            <a:off x="5890069" y="3432617"/>
            <a:ext cx="754950"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8312763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1107996"/>
          </a:xfrm>
          <a:prstGeom prst="rect">
            <a:avLst/>
          </a:prstGeom>
          <a:noFill/>
        </p:spPr>
        <p:txBody>
          <a:bodyPr wrap="square" rtlCol="0">
            <a:spAutoFit/>
          </a:bodyPr>
          <a:lstStyle/>
          <a:p>
            <a:pPr>
              <a:lnSpc>
                <a:spcPct val="150000"/>
              </a:lnSpc>
            </a:pPr>
            <a:r>
              <a:rPr lang="en-US" sz="2000" b="1">
                <a:solidFill>
                  <a:schemeClr val="bg1"/>
                </a:solidFill>
                <a:latin typeface="Segoe UI" panose="020B0502040204020203" pitchFamily="34" charset="0"/>
                <a:cs typeface="Segoe UI" panose="020B0502040204020203" pitchFamily="34" charset="0"/>
              </a:rPr>
              <a:t>4.    Importing from a Folder of Files</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Creating a sample</a:t>
            </a:r>
          </a:p>
          <a:p>
            <a:endParaRPr lang="en-US">
              <a:solidFill>
                <a:schemeClr val="bg1"/>
              </a:solidFill>
            </a:endParaRPr>
          </a:p>
        </p:txBody>
      </p:sp>
    </p:spTree>
    <p:extLst>
      <p:ext uri="{BB962C8B-B14F-4D97-AF65-F5344CB8AC3E}">
        <p14:creationId xmlns:p14="http://schemas.microsoft.com/office/powerpoint/2010/main" val="3462738589"/>
      </p:ext>
    </p:extLst>
  </p:cSld>
  <p:clrMapOvr>
    <a:masterClrMapping/>
  </p:clrMapOvr>
  <p:transition>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Importing from a Folder of Similar Files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SG"/>
              <a:t>Creating a Sample</a:t>
            </a:r>
          </a:p>
        </p:txBody>
      </p:sp>
      <p:pic>
        <p:nvPicPr>
          <p:cNvPr id="1026" name="Picture 2" descr="Diagram&#10;&#10;Description automatically generated">
            <a:extLst>
              <a:ext uri="{FF2B5EF4-FFF2-40B4-BE49-F238E27FC236}">
                <a16:creationId xmlns:a16="http://schemas.microsoft.com/office/drawing/2014/main" id="{F5494082-A629-470A-93B0-1FF5ABD335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76688" y="1824038"/>
            <a:ext cx="4238625" cy="3209925"/>
          </a:xfrm>
          <a:prstGeom prst="rect">
            <a:avLst/>
          </a:prstGeom>
          <a:noFill/>
        </p:spPr>
      </p:pic>
    </p:spTree>
    <p:extLst>
      <p:ext uri="{BB962C8B-B14F-4D97-AF65-F5344CB8AC3E}">
        <p14:creationId xmlns:p14="http://schemas.microsoft.com/office/powerpoint/2010/main" val="288648464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1107996"/>
          </a:xfrm>
          <a:prstGeom prst="rect">
            <a:avLst/>
          </a:prstGeom>
          <a:noFill/>
        </p:spPr>
        <p:txBody>
          <a:bodyPr wrap="square" rtlCol="0">
            <a:spAutoFit/>
          </a:bodyPr>
          <a:lstStyle/>
          <a:p>
            <a:pPr>
              <a:lnSpc>
                <a:spcPct val="150000"/>
              </a:lnSpc>
            </a:pPr>
            <a:r>
              <a:rPr lang="en-US" sz="2000" b="1">
                <a:solidFill>
                  <a:schemeClr val="bg1"/>
                </a:solidFill>
                <a:latin typeface="Segoe UI" panose="020B0502040204020203" pitchFamily="34" charset="0"/>
                <a:cs typeface="Segoe UI" panose="020B0502040204020203" pitchFamily="34" charset="0"/>
              </a:rPr>
              <a:t>5.    Merging Queries</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6 different kinds of merging</a:t>
            </a:r>
          </a:p>
          <a:p>
            <a:endParaRPr lang="en-US">
              <a:solidFill>
                <a:schemeClr val="bg1"/>
              </a:solidFill>
            </a:endParaRPr>
          </a:p>
        </p:txBody>
      </p:sp>
    </p:spTree>
    <p:extLst>
      <p:ext uri="{BB962C8B-B14F-4D97-AF65-F5344CB8AC3E}">
        <p14:creationId xmlns:p14="http://schemas.microsoft.com/office/powerpoint/2010/main" val="3116293704"/>
      </p:ext>
    </p:extLst>
  </p:cSld>
  <p:clrMapOvr>
    <a:masterClrMapping/>
  </p:clrMapOvr>
  <p:transition>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Merging Queries</a:t>
            </a:r>
            <a:endParaRPr lang="en-SG"/>
          </a:p>
        </p:txBody>
      </p:sp>
      <p:pic>
        <p:nvPicPr>
          <p:cNvPr id="2050" name="Picture 2" descr="Chart, table, box and whisker chart&#10;&#10;Description automatically generated with medium confidence">
            <a:extLst>
              <a:ext uri="{FF2B5EF4-FFF2-40B4-BE49-F238E27FC236}">
                <a16:creationId xmlns:a16="http://schemas.microsoft.com/office/drawing/2014/main" id="{7591DFBC-E82F-49F2-B536-040C03EA6EE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9642" y="2303113"/>
            <a:ext cx="5586358" cy="1969773"/>
          </a:xfrm>
          <a:prstGeom prst="rect">
            <a:avLst/>
          </a:prstGeom>
          <a:noFill/>
        </p:spPr>
      </p:pic>
      <p:pic>
        <p:nvPicPr>
          <p:cNvPr id="3074" name="Picture 2" descr="Graphical user interface, text, application&#10;&#10;Description automatically generated">
            <a:extLst>
              <a:ext uri="{FF2B5EF4-FFF2-40B4-BE49-F238E27FC236}">
                <a16:creationId xmlns:a16="http://schemas.microsoft.com/office/drawing/2014/main" id="{29E98947-EFC4-47FC-AAED-74427E0D82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94003" y="1367575"/>
            <a:ext cx="4034789" cy="4015271"/>
          </a:xfrm>
          <a:prstGeom prst="rect">
            <a:avLst/>
          </a:prstGeom>
          <a:noFill/>
        </p:spPr>
      </p:pic>
    </p:spTree>
    <p:extLst>
      <p:ext uri="{BB962C8B-B14F-4D97-AF65-F5344CB8AC3E}">
        <p14:creationId xmlns:p14="http://schemas.microsoft.com/office/powerpoint/2010/main" val="27153311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Merging Queries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US"/>
              <a:t>Left Outer or Right Outer</a:t>
            </a:r>
            <a:endParaRPr lang="en-SG"/>
          </a:p>
        </p:txBody>
      </p:sp>
      <p:pic>
        <p:nvPicPr>
          <p:cNvPr id="2050" name="Picture 2" descr="Diagram, table&#10;&#10;Description automatically generated">
            <a:extLst>
              <a:ext uri="{FF2B5EF4-FFF2-40B4-BE49-F238E27FC236}">
                <a16:creationId xmlns:a16="http://schemas.microsoft.com/office/drawing/2014/main" id="{64842CD1-76C6-4E23-9D20-8D852035B5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0984" y="1809827"/>
            <a:ext cx="4419600" cy="3609975"/>
          </a:xfrm>
          <a:prstGeom prst="rect">
            <a:avLst/>
          </a:prstGeom>
          <a:noFill/>
        </p:spPr>
      </p:pic>
      <p:pic>
        <p:nvPicPr>
          <p:cNvPr id="3074" name="Picture 2" descr="Diagram&#10;&#10;Description automatically generated">
            <a:extLst>
              <a:ext uri="{FF2B5EF4-FFF2-40B4-BE49-F238E27FC236}">
                <a16:creationId xmlns:a16="http://schemas.microsoft.com/office/drawing/2014/main" id="{F48FDE81-B1CE-4DF4-9431-FB41F6414D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09842" y="1809827"/>
            <a:ext cx="4419600" cy="2905125"/>
          </a:xfrm>
          <a:prstGeom prst="rect">
            <a:avLst/>
          </a:prstGeom>
          <a:noFill/>
        </p:spPr>
      </p:pic>
    </p:spTree>
    <p:extLst>
      <p:ext uri="{BB962C8B-B14F-4D97-AF65-F5344CB8AC3E}">
        <p14:creationId xmlns:p14="http://schemas.microsoft.com/office/powerpoint/2010/main" val="96026385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Merging Queries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US"/>
              <a:t>Full Outer</a:t>
            </a:r>
            <a:endParaRPr lang="en-SG"/>
          </a:p>
        </p:txBody>
      </p:sp>
      <p:pic>
        <p:nvPicPr>
          <p:cNvPr id="7170" name="Picture 2" descr="Diagram, table&#10;&#10;Description automatically generated">
            <a:extLst>
              <a:ext uri="{FF2B5EF4-FFF2-40B4-BE49-F238E27FC236}">
                <a16:creationId xmlns:a16="http://schemas.microsoft.com/office/drawing/2014/main" id="{6E6F40F1-DABB-46D1-A12A-B6636D745C5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49294" y="1573174"/>
            <a:ext cx="4419600" cy="3848100"/>
          </a:xfrm>
          <a:prstGeom prst="rect">
            <a:avLst/>
          </a:prstGeom>
          <a:noFill/>
        </p:spPr>
      </p:pic>
    </p:spTree>
    <p:extLst>
      <p:ext uri="{BB962C8B-B14F-4D97-AF65-F5344CB8AC3E}">
        <p14:creationId xmlns:p14="http://schemas.microsoft.com/office/powerpoint/2010/main" val="2754374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686425" y="973021"/>
            <a:ext cx="6751451" cy="1092699"/>
          </a:xfrm>
        </p:spPr>
        <p:txBody>
          <a:bodyPr>
            <a:normAutofit/>
          </a:bodyPr>
          <a:lstStyle/>
          <a:p>
            <a:r>
              <a:rPr lang="en-US"/>
              <a:t>Disclaimer</a:t>
            </a:r>
          </a:p>
        </p:txBody>
      </p:sp>
      <p:sp>
        <p:nvSpPr>
          <p:cNvPr id="4" name="Text Placeholder 2">
            <a:extLst>
              <a:ext uri="{FF2B5EF4-FFF2-40B4-BE49-F238E27FC236}">
                <a16:creationId xmlns:a16="http://schemas.microsoft.com/office/drawing/2014/main" id="{882AC0AE-CA24-4DAD-98E1-EA088C224EE0}"/>
              </a:ext>
            </a:extLst>
          </p:cNvPr>
          <p:cNvSpPr txBox="1">
            <a:spLocks/>
          </p:cNvSpPr>
          <p:nvPr/>
        </p:nvSpPr>
        <p:spPr>
          <a:xfrm>
            <a:off x="686425" y="3167862"/>
            <a:ext cx="6628775" cy="20202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a:p>
        </p:txBody>
      </p:sp>
      <p:sp>
        <p:nvSpPr>
          <p:cNvPr id="8" name="Text Placeholder 2">
            <a:extLst>
              <a:ext uri="{FF2B5EF4-FFF2-40B4-BE49-F238E27FC236}">
                <a16:creationId xmlns:a16="http://schemas.microsoft.com/office/drawing/2014/main" id="{94D9F029-CC38-4A8B-A777-7F6F85D06CC1}"/>
              </a:ext>
            </a:extLst>
          </p:cNvPr>
          <p:cNvSpPr txBox="1">
            <a:spLocks/>
          </p:cNvSpPr>
          <p:nvPr/>
        </p:nvSpPr>
        <p:spPr>
          <a:xfrm>
            <a:off x="686426" y="2175250"/>
            <a:ext cx="6435672" cy="31652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By participating in Microsoft University Workshop Series 2021, you consent to photography, audio recording, video recording and its release, publication, exhibition, or reproduction to be used for news, web casts, promotional purposes, telecasts, advertising, inclusion on web sites, or for any other purpose(s) that Microsoft, its vendors, partners, affiliates and/or representatives deems fit to use. You release Microsoft, its officers and employees, and each and all persons involved from any liability connected with the taking, recording, digitizing, or publication of interviews, photographs, computer images, video and/or or sound recordings.​</a:t>
            </a:r>
          </a:p>
        </p:txBody>
      </p:sp>
    </p:spTree>
    <p:extLst>
      <p:ext uri="{BB962C8B-B14F-4D97-AF65-F5344CB8AC3E}">
        <p14:creationId xmlns:p14="http://schemas.microsoft.com/office/powerpoint/2010/main" val="2847615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Merging Queries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US"/>
              <a:t>Inner</a:t>
            </a:r>
            <a:endParaRPr lang="en-SG"/>
          </a:p>
        </p:txBody>
      </p:sp>
      <p:pic>
        <p:nvPicPr>
          <p:cNvPr id="4098" name="Picture 2" descr="Diagram&#10;&#10;Description automatically generated">
            <a:extLst>
              <a:ext uri="{FF2B5EF4-FFF2-40B4-BE49-F238E27FC236}">
                <a16:creationId xmlns:a16="http://schemas.microsoft.com/office/drawing/2014/main" id="{502884A8-8C93-43D5-82B5-EB49AA7A734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0963" y="1976438"/>
            <a:ext cx="4410075" cy="2905125"/>
          </a:xfrm>
          <a:prstGeom prst="rect">
            <a:avLst/>
          </a:prstGeom>
          <a:noFill/>
        </p:spPr>
      </p:pic>
    </p:spTree>
    <p:extLst>
      <p:ext uri="{BB962C8B-B14F-4D97-AF65-F5344CB8AC3E}">
        <p14:creationId xmlns:p14="http://schemas.microsoft.com/office/powerpoint/2010/main" val="26154152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Merging Queries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US"/>
              <a:t>Left Anti or Right Anti</a:t>
            </a:r>
            <a:endParaRPr lang="en-SG"/>
          </a:p>
        </p:txBody>
      </p:sp>
      <p:pic>
        <p:nvPicPr>
          <p:cNvPr id="5122" name="Picture 2" descr="Table&#10;&#10;Description automatically generated">
            <a:extLst>
              <a:ext uri="{FF2B5EF4-FFF2-40B4-BE49-F238E27FC236}">
                <a16:creationId xmlns:a16="http://schemas.microsoft.com/office/drawing/2014/main" id="{B3F970B2-AE7C-4667-A626-0EE731036D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0510" y="1733550"/>
            <a:ext cx="4419600" cy="3390900"/>
          </a:xfrm>
          <a:prstGeom prst="rect">
            <a:avLst/>
          </a:prstGeom>
          <a:noFill/>
        </p:spPr>
      </p:pic>
      <p:pic>
        <p:nvPicPr>
          <p:cNvPr id="6146" name="Picture 2" descr="Diagram&#10;&#10;Description automatically generated">
            <a:extLst>
              <a:ext uri="{FF2B5EF4-FFF2-40B4-BE49-F238E27FC236}">
                <a16:creationId xmlns:a16="http://schemas.microsoft.com/office/drawing/2014/main" id="{140C61A4-CC6C-4A0A-97FF-44CBB8AA15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1415" y="1733550"/>
            <a:ext cx="4410075" cy="2905125"/>
          </a:xfrm>
          <a:prstGeom prst="rect">
            <a:avLst/>
          </a:prstGeom>
          <a:noFill/>
        </p:spPr>
      </p:pic>
    </p:spTree>
    <p:extLst>
      <p:ext uri="{BB962C8B-B14F-4D97-AF65-F5344CB8AC3E}">
        <p14:creationId xmlns:p14="http://schemas.microsoft.com/office/powerpoint/2010/main" val="366842519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1107996"/>
          </a:xfrm>
          <a:prstGeom prst="rect">
            <a:avLst/>
          </a:prstGeom>
          <a:noFill/>
        </p:spPr>
        <p:txBody>
          <a:bodyPr wrap="square" rtlCol="0">
            <a:spAutoFit/>
          </a:bodyPr>
          <a:lstStyle/>
          <a:p>
            <a:pPr>
              <a:lnSpc>
                <a:spcPct val="150000"/>
              </a:lnSpc>
            </a:pPr>
            <a:r>
              <a:rPr lang="en-US" sz="2000" b="1">
                <a:solidFill>
                  <a:schemeClr val="bg1"/>
                </a:solidFill>
                <a:latin typeface="Segoe UI" panose="020B0502040204020203" pitchFamily="34" charset="0"/>
                <a:cs typeface="Segoe UI" panose="020B0502040204020203" pitchFamily="34" charset="0"/>
              </a:rPr>
              <a:t>6.    Power Pivot</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Data Model and Creating Relationships</a:t>
            </a:r>
          </a:p>
          <a:p>
            <a:endParaRPr lang="en-US">
              <a:solidFill>
                <a:schemeClr val="bg1"/>
              </a:solidFill>
            </a:endParaRPr>
          </a:p>
        </p:txBody>
      </p:sp>
    </p:spTree>
    <p:extLst>
      <p:ext uri="{BB962C8B-B14F-4D97-AF65-F5344CB8AC3E}">
        <p14:creationId xmlns:p14="http://schemas.microsoft.com/office/powerpoint/2010/main" val="3566940361"/>
      </p:ext>
    </p:extLst>
  </p:cSld>
  <p:clrMapOvr>
    <a:masterClrMapping/>
  </p:clrMapOvr>
  <p:transition>
    <p:fad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47C28491-5D20-4E0E-B39A-3817205BC4B2}"/>
              </a:ext>
            </a:extLst>
          </p:cNvPr>
          <p:cNvSpPr>
            <a:spLocks noGrp="1"/>
          </p:cNvSpPr>
          <p:nvPr>
            <p:ph type="body" sz="quarter" idx="13"/>
          </p:nvPr>
        </p:nvSpPr>
        <p:spPr>
          <a:xfrm>
            <a:off x="588264" y="1517755"/>
            <a:ext cx="10819732" cy="2974731"/>
          </a:xfrm>
        </p:spPr>
        <p:txBody>
          <a:bodyPr>
            <a:noAutofit/>
          </a:bodyPr>
          <a:lstStyle/>
          <a:p>
            <a:pPr marL="0" indent="0" algn="just">
              <a:lnSpc>
                <a:spcPct val="120000"/>
              </a:lnSpc>
              <a:buNone/>
            </a:pPr>
            <a:r>
              <a:rPr lang="en-US" sz="1800" b="1">
                <a:solidFill>
                  <a:schemeClr val="tx1"/>
                </a:solidFill>
              </a:rPr>
              <a:t>What is Power Pivot?</a:t>
            </a:r>
          </a:p>
          <a:p>
            <a:pPr marL="0" indent="0" algn="just">
              <a:lnSpc>
                <a:spcPct val="120000"/>
              </a:lnSpc>
              <a:buNone/>
            </a:pPr>
            <a:r>
              <a:rPr lang="en-US" sz="1800">
                <a:solidFill>
                  <a:schemeClr val="tx1"/>
                </a:solidFill>
              </a:rPr>
              <a:t>Excel add-in you can use to merge large volumes of data from various sources, create data models, and perform data analysis.</a:t>
            </a:r>
            <a:endParaRPr lang="en-US" sz="1800">
              <a:solidFill>
                <a:schemeClr val="tx1"/>
              </a:solidFill>
              <a:ea typeface="Calibri" panose="020F0502020204030204" pitchFamily="34" charset="0"/>
            </a:endParaRPr>
          </a:p>
          <a:p>
            <a:pPr marL="0" indent="0" algn="just">
              <a:lnSpc>
                <a:spcPct val="120000"/>
              </a:lnSpc>
              <a:buNone/>
            </a:pPr>
            <a:endParaRPr lang="en-US" sz="1800" b="1">
              <a:solidFill>
                <a:schemeClr val="tx1"/>
              </a:solidFill>
              <a:ea typeface="Calibri" panose="020F0502020204030204" pitchFamily="34" charset="0"/>
            </a:endParaRPr>
          </a:p>
          <a:p>
            <a:pPr marL="0" indent="0" algn="just">
              <a:lnSpc>
                <a:spcPct val="120000"/>
              </a:lnSpc>
              <a:buNone/>
            </a:pPr>
            <a:r>
              <a:rPr lang="en-US" sz="1800" b="1">
                <a:solidFill>
                  <a:schemeClr val="tx1"/>
                </a:solidFill>
                <a:ea typeface="Calibri" panose="020F0502020204030204" pitchFamily="34" charset="0"/>
              </a:rPr>
              <a:t>Where is the Data Stored?</a:t>
            </a:r>
          </a:p>
          <a:p>
            <a:pPr marL="0" indent="0" algn="just">
              <a:lnSpc>
                <a:spcPct val="120000"/>
              </a:lnSpc>
              <a:buNone/>
            </a:pPr>
            <a:r>
              <a:rPr lang="en-US" sz="1800">
                <a:solidFill>
                  <a:schemeClr val="tx1"/>
                </a:solidFill>
                <a:effectLst/>
                <a:ea typeface="Calibri" panose="020F0502020204030204" pitchFamily="34" charset="0"/>
              </a:rPr>
              <a:t>A data model is embedded inside an Excel workbook that powers data visualizations such as PivotTables, and Pivot Charts.</a:t>
            </a:r>
            <a:endParaRPr lang="en-US" sz="1800" b="0" i="0">
              <a:solidFill>
                <a:srgbClr val="171717"/>
              </a:solidFill>
              <a:effectLst/>
            </a:endParaRPr>
          </a:p>
        </p:txBody>
      </p:sp>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Power Pivot</a:t>
            </a:r>
            <a:endParaRPr lang="en-SG"/>
          </a:p>
        </p:txBody>
      </p:sp>
    </p:spTree>
    <p:extLst>
      <p:ext uri="{BB962C8B-B14F-4D97-AF65-F5344CB8AC3E}">
        <p14:creationId xmlns:p14="http://schemas.microsoft.com/office/powerpoint/2010/main" val="2061188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Power Pivot</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US"/>
              <a:t>Data Model &amp; Creating Relationships</a:t>
            </a:r>
            <a:endParaRPr lang="en-SG"/>
          </a:p>
        </p:txBody>
      </p:sp>
      <p:pic>
        <p:nvPicPr>
          <p:cNvPr id="6" name="Picture 5" descr="Diagram&#10;&#10;Description automatically generated">
            <a:extLst>
              <a:ext uri="{FF2B5EF4-FFF2-40B4-BE49-F238E27FC236}">
                <a16:creationId xmlns:a16="http://schemas.microsoft.com/office/drawing/2014/main" id="{69326B2D-32F2-4613-B0AC-C605EA474E57}"/>
              </a:ext>
            </a:extLst>
          </p:cNvPr>
          <p:cNvPicPr>
            <a:picLocks noChangeAspect="1"/>
          </p:cNvPicPr>
          <p:nvPr/>
        </p:nvPicPr>
        <p:blipFill>
          <a:blip r:embed="rId3"/>
          <a:stretch>
            <a:fillRect/>
          </a:stretch>
        </p:blipFill>
        <p:spPr>
          <a:xfrm>
            <a:off x="2248162" y="1917408"/>
            <a:ext cx="7695675" cy="2737072"/>
          </a:xfrm>
          <a:prstGeom prst="rect">
            <a:avLst/>
          </a:prstGeom>
        </p:spPr>
      </p:pic>
    </p:spTree>
    <p:extLst>
      <p:ext uri="{BB962C8B-B14F-4D97-AF65-F5344CB8AC3E}">
        <p14:creationId xmlns:p14="http://schemas.microsoft.com/office/powerpoint/2010/main" val="142166456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Certifications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Student Discounts</a:t>
            </a:r>
          </a:p>
        </p:txBody>
      </p:sp>
      <p:sp>
        <p:nvSpPr>
          <p:cNvPr id="6" name="TextBox 5">
            <a:extLst>
              <a:ext uri="{FF2B5EF4-FFF2-40B4-BE49-F238E27FC236}">
                <a16:creationId xmlns:a16="http://schemas.microsoft.com/office/drawing/2014/main" id="{66FFAECF-E2CF-47D3-80C6-F1FFC77ECF60}"/>
              </a:ext>
            </a:extLst>
          </p:cNvPr>
          <p:cNvSpPr txBox="1"/>
          <p:nvPr/>
        </p:nvSpPr>
        <p:spPr>
          <a:xfrm>
            <a:off x="3276279" y="2053314"/>
            <a:ext cx="4124114" cy="3152772"/>
          </a:xfrm>
          <a:prstGeom prst="rect">
            <a:avLst/>
          </a:prstGeom>
          <a:noFill/>
        </p:spPr>
        <p:txBody>
          <a:bodyPr wrap="square" rtlCol="0">
            <a:noAutofit/>
          </a:bodyPr>
          <a:lstStyle/>
          <a:p>
            <a:pPr>
              <a:lnSpc>
                <a:spcPct val="150000"/>
              </a:lnSpc>
            </a:pPr>
            <a:r>
              <a:rPr lang="en-US" b="1">
                <a:solidFill>
                  <a:schemeClr val="bg1"/>
                </a:solidFill>
                <a:latin typeface="Segoe UI" panose="020B0502040204020203" pitchFamily="34" charset="0"/>
                <a:cs typeface="Segoe UI" panose="020B0502040204020203" pitchFamily="34" charset="0"/>
              </a:rPr>
              <a:t>PL-900: Microsoft Power Platform Fundamentals</a:t>
            </a:r>
          </a:p>
          <a:p>
            <a:pPr>
              <a:lnSpc>
                <a:spcPct val="150000"/>
              </a:lnSpc>
            </a:pPr>
            <a:endParaRPr lang="en-US" sz="1400" b="1">
              <a:solidFill>
                <a:schemeClr val="bg1"/>
              </a:solidFill>
              <a:latin typeface="Segoe UI" panose="020B0502040204020203" pitchFamily="34" charset="0"/>
              <a:cs typeface="Segoe UI" panose="020B0502040204020203" pitchFamily="34" charset="0"/>
            </a:endParaRPr>
          </a:p>
          <a:p>
            <a:pPr>
              <a:lnSpc>
                <a:spcPct val="150000"/>
              </a:lnSpc>
            </a:pPr>
            <a:r>
              <a:rPr lang="en-US" sz="1400">
                <a:solidFill>
                  <a:schemeClr val="bg1"/>
                </a:solidFill>
                <a:latin typeface="Segoe UI" panose="020B0502040204020203" pitchFamily="34" charset="0"/>
                <a:cs typeface="Segoe UI" panose="020B0502040204020203" pitchFamily="34" charset="0"/>
              </a:rPr>
              <a:t>Power BI</a:t>
            </a:r>
          </a:p>
          <a:p>
            <a:pPr>
              <a:lnSpc>
                <a:spcPct val="150000"/>
              </a:lnSpc>
            </a:pPr>
            <a:r>
              <a:rPr lang="en-US" sz="1400">
                <a:solidFill>
                  <a:schemeClr val="bg1"/>
                </a:solidFill>
                <a:latin typeface="Segoe UI" panose="020B0502040204020203" pitchFamily="34" charset="0"/>
                <a:cs typeface="Segoe UI" panose="020B0502040204020203" pitchFamily="34" charset="0"/>
              </a:rPr>
              <a:t>Power Apps</a:t>
            </a:r>
          </a:p>
          <a:p>
            <a:pPr>
              <a:lnSpc>
                <a:spcPct val="150000"/>
              </a:lnSpc>
            </a:pPr>
            <a:r>
              <a:rPr lang="en-US" sz="1400">
                <a:solidFill>
                  <a:schemeClr val="bg1"/>
                </a:solidFill>
                <a:latin typeface="Segoe UI" panose="020B0502040204020203" pitchFamily="34" charset="0"/>
                <a:cs typeface="Segoe UI" panose="020B0502040204020203" pitchFamily="34" charset="0"/>
              </a:rPr>
              <a:t>Power Automate</a:t>
            </a:r>
          </a:p>
          <a:p>
            <a:pPr>
              <a:lnSpc>
                <a:spcPct val="150000"/>
              </a:lnSpc>
            </a:pPr>
            <a:r>
              <a:rPr lang="en-US" sz="1400">
                <a:solidFill>
                  <a:schemeClr val="bg1"/>
                </a:solidFill>
                <a:latin typeface="Segoe UI" panose="020B0502040204020203" pitchFamily="34" charset="0"/>
                <a:cs typeface="Segoe UI" panose="020B0502040204020203" pitchFamily="34" charset="0"/>
              </a:rPr>
              <a:t>Power Virtual Agents</a:t>
            </a:r>
            <a:br>
              <a:rPr lang="en-US" sz="1400">
                <a:solidFill>
                  <a:schemeClr val="bg1"/>
                </a:solidFill>
                <a:latin typeface="Segoe UI" panose="020B0502040204020203" pitchFamily="34" charset="0"/>
                <a:cs typeface="Segoe UI" panose="020B0502040204020203" pitchFamily="34" charset="0"/>
              </a:rPr>
            </a:br>
            <a:endParaRPr lang="en-US" sz="1400" b="1">
              <a:solidFill>
                <a:schemeClr val="bg1"/>
              </a:solidFill>
              <a:latin typeface="Segoe UI" panose="020B0502040204020203" pitchFamily="34" charset="0"/>
              <a:cs typeface="Segoe UI" panose="020B0502040204020203" pitchFamily="34" charset="0"/>
            </a:endParaRPr>
          </a:p>
          <a:p>
            <a:pPr>
              <a:lnSpc>
                <a:spcPct val="150000"/>
              </a:lnSpc>
            </a:pPr>
            <a:r>
              <a:rPr lang="en-US" sz="1400" b="1">
                <a:solidFill>
                  <a:schemeClr val="bg1"/>
                </a:solidFill>
                <a:latin typeface="Segoe UI" panose="020B0502040204020203" pitchFamily="34" charset="0"/>
                <a:cs typeface="Segoe UI" panose="020B0502040204020203" pitchFamily="34" charset="0"/>
              </a:rPr>
              <a:t>Price: </a:t>
            </a:r>
            <a:r>
              <a:rPr lang="en-US" sz="1400">
                <a:solidFill>
                  <a:schemeClr val="bg1"/>
                </a:solidFill>
                <a:latin typeface="Segoe UI" panose="020B0502040204020203" pitchFamily="34" charset="0"/>
                <a:cs typeface="Segoe UI" panose="020B0502040204020203" pitchFamily="34" charset="0"/>
              </a:rPr>
              <a:t>USD$15 (usual USD$99). Ends in Dec 2021.</a:t>
            </a:r>
          </a:p>
          <a:p>
            <a:pPr>
              <a:lnSpc>
                <a:spcPct val="150000"/>
              </a:lnSpc>
            </a:pPr>
            <a:endParaRPr lang="en-US" b="1">
              <a:solidFill>
                <a:schemeClr val="bg1"/>
              </a:solidFill>
              <a:latin typeface="Segoe UI" panose="020B0502040204020203" pitchFamily="34" charset="0"/>
              <a:cs typeface="Segoe UI" panose="020B0502040204020203" pitchFamily="34" charset="0"/>
            </a:endParaRPr>
          </a:p>
        </p:txBody>
      </p:sp>
      <p:pic>
        <p:nvPicPr>
          <p:cNvPr id="8" name="Picture 7" descr="Microsoft Power Platform Fundamentals Certification Image">
            <a:extLst>
              <a:ext uri="{FF2B5EF4-FFF2-40B4-BE49-F238E27FC236}">
                <a16:creationId xmlns:a16="http://schemas.microsoft.com/office/drawing/2014/main" id="{7C4F940B-6164-4657-8D31-721066DE318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63707" y="2164311"/>
            <a:ext cx="2051096" cy="2051096"/>
          </a:xfrm>
          <a:prstGeom prst="rect">
            <a:avLst/>
          </a:prstGeom>
          <a:noFill/>
          <a:ln>
            <a:noFill/>
          </a:ln>
        </p:spPr>
      </p:pic>
    </p:spTree>
    <p:extLst>
      <p:ext uri="{BB962C8B-B14F-4D97-AF65-F5344CB8AC3E}">
        <p14:creationId xmlns:p14="http://schemas.microsoft.com/office/powerpoint/2010/main" val="3087959543"/>
      </p:ext>
    </p:extLst>
  </p:cSld>
  <p:clrMapOvr>
    <a:masterClrMapping/>
  </p:clrMapOvr>
  <p:transition>
    <p:fad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p:txBody>
          <a:bodyPr>
            <a:normAutofit fontScale="90000"/>
          </a:bodyPr>
          <a:lstStyle/>
          <a:p>
            <a:r>
              <a:rPr lang="en-US"/>
              <a:t>Microsoft Student Summit</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4"/>
          </p:nvPr>
        </p:nvSpPr>
        <p:spPr/>
        <p:txBody>
          <a:bodyPr>
            <a:normAutofit/>
          </a:bodyPr>
          <a:lstStyle/>
          <a:p>
            <a:r>
              <a:rPr lang="en-US" sz="2000"/>
              <a:t>18 Oct – 20 Oct 2021</a:t>
            </a:r>
          </a:p>
        </p:txBody>
      </p:sp>
      <p:pic>
        <p:nvPicPr>
          <p:cNvPr id="5" name="Picture 4">
            <a:extLst>
              <a:ext uri="{FF2B5EF4-FFF2-40B4-BE49-F238E27FC236}">
                <a16:creationId xmlns:a16="http://schemas.microsoft.com/office/drawing/2014/main" id="{A79F7D6C-C3D8-4795-8805-F9376023105A}"/>
              </a:ext>
            </a:extLst>
          </p:cNvPr>
          <p:cNvPicPr>
            <a:picLocks noChangeAspect="1"/>
          </p:cNvPicPr>
          <p:nvPr/>
        </p:nvPicPr>
        <p:blipFill>
          <a:blip r:embed="rId3"/>
          <a:stretch>
            <a:fillRect/>
          </a:stretch>
        </p:blipFill>
        <p:spPr>
          <a:xfrm>
            <a:off x="0" y="1573174"/>
            <a:ext cx="12192000" cy="4178564"/>
          </a:xfrm>
          <a:prstGeom prst="rect">
            <a:avLst/>
          </a:prstGeom>
        </p:spPr>
      </p:pic>
    </p:spTree>
    <p:extLst>
      <p:ext uri="{BB962C8B-B14F-4D97-AF65-F5344CB8AC3E}">
        <p14:creationId xmlns:p14="http://schemas.microsoft.com/office/powerpoint/2010/main" val="33059018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p:txBody>
          <a:bodyPr>
            <a:normAutofit fontScale="90000"/>
          </a:bodyPr>
          <a:lstStyle/>
          <a:p>
            <a:r>
              <a:rPr lang="en-US"/>
              <a:t>Share on your LinkedIn!</a:t>
            </a:r>
          </a:p>
        </p:txBody>
      </p:sp>
      <p:pic>
        <p:nvPicPr>
          <p:cNvPr id="1026" name="Picture 2" descr="Graphical user interface, text, application&#10;&#10;Description automatically generated">
            <a:extLst>
              <a:ext uri="{FF2B5EF4-FFF2-40B4-BE49-F238E27FC236}">
                <a16:creationId xmlns:a16="http://schemas.microsoft.com/office/drawing/2014/main" id="{8D54D188-B8C2-4300-ABC3-8F537F414C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6" b="9685"/>
          <a:stretch/>
        </p:blipFill>
        <p:spPr bwMode="auto">
          <a:xfrm>
            <a:off x="1511254" y="1510746"/>
            <a:ext cx="9095680" cy="4214192"/>
          </a:xfrm>
          <a:prstGeom prst="rect">
            <a:avLst/>
          </a:prstGeom>
          <a:noFill/>
        </p:spPr>
      </p:pic>
    </p:spTree>
    <p:extLst>
      <p:ext uri="{BB962C8B-B14F-4D97-AF65-F5344CB8AC3E}">
        <p14:creationId xmlns:p14="http://schemas.microsoft.com/office/powerpoint/2010/main" val="52775426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a:xfrm>
            <a:off x="2143806" y="2835905"/>
            <a:ext cx="6924675" cy="593095"/>
          </a:xfrm>
        </p:spPr>
        <p:txBody>
          <a:bodyPr/>
          <a:lstStyle/>
          <a:p>
            <a:r>
              <a:rPr lang="en-US"/>
              <a:t>Questions and Answers</a:t>
            </a:r>
          </a:p>
        </p:txBody>
      </p:sp>
    </p:spTree>
    <p:extLst>
      <p:ext uri="{BB962C8B-B14F-4D97-AF65-F5344CB8AC3E}">
        <p14:creationId xmlns:p14="http://schemas.microsoft.com/office/powerpoint/2010/main" val="279403337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18D3A-7281-864F-B7BB-1DC32835BEFA}"/>
              </a:ext>
            </a:extLst>
          </p:cNvPr>
          <p:cNvSpPr txBox="1"/>
          <p:nvPr/>
        </p:nvSpPr>
        <p:spPr>
          <a:xfrm>
            <a:off x="-954157" y="27829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6999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14823" y="1078756"/>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14823" y="2015403"/>
            <a:ext cx="8801100" cy="416490"/>
          </a:xfrm>
        </p:spPr>
        <p:txBody>
          <a:bodyPr>
            <a:normAutofit/>
          </a:bodyPr>
          <a:lstStyle/>
          <a:p>
            <a:r>
              <a:rPr lang="en-US" sz="2000"/>
              <a:t>Modern Excel: Power Query &amp; Power Pivot</a:t>
            </a:r>
          </a:p>
        </p:txBody>
      </p:sp>
      <p:sp>
        <p:nvSpPr>
          <p:cNvPr id="4" name="Text Placeholder 2">
            <a:extLst>
              <a:ext uri="{FF2B5EF4-FFF2-40B4-BE49-F238E27FC236}">
                <a16:creationId xmlns:a16="http://schemas.microsoft.com/office/drawing/2014/main" id="{7070B6E7-1976-6F42-BCC5-EDAE8DE682B2}"/>
              </a:ext>
            </a:extLst>
          </p:cNvPr>
          <p:cNvSpPr txBox="1">
            <a:spLocks/>
          </p:cNvSpPr>
          <p:nvPr/>
        </p:nvSpPr>
        <p:spPr>
          <a:xfrm>
            <a:off x="1970867" y="4365740"/>
            <a:ext cx="4239363" cy="6524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a:t>Lester Sim</a:t>
            </a:r>
            <a:br>
              <a:rPr lang="en-SG" sz="1800"/>
            </a:br>
            <a:r>
              <a:rPr lang="en-SG" sz="1600"/>
              <a:t>Data &amp; AI Specialist</a:t>
            </a:r>
            <a:endParaRPr lang="en-SG" sz="1800"/>
          </a:p>
        </p:txBody>
      </p:sp>
      <p:sp>
        <p:nvSpPr>
          <p:cNvPr id="5" name="Text Placeholder 2">
            <a:extLst>
              <a:ext uri="{FF2B5EF4-FFF2-40B4-BE49-F238E27FC236}">
                <a16:creationId xmlns:a16="http://schemas.microsoft.com/office/drawing/2014/main" id="{10AC11DA-A7E7-4C98-9B27-432C4A2D0694}"/>
              </a:ext>
            </a:extLst>
          </p:cNvPr>
          <p:cNvSpPr txBox="1">
            <a:spLocks/>
          </p:cNvSpPr>
          <p:nvPr/>
        </p:nvSpPr>
        <p:spPr>
          <a:xfrm>
            <a:off x="1970866" y="3108102"/>
            <a:ext cx="4239363" cy="652452"/>
          </a:xfrm>
          <a:prstGeom prst="rect">
            <a:avLst/>
          </a:prstGeom>
        </p:spPr>
        <p:txBody>
          <a:bodyPr vert="horz" lIns="91440" tIns="45720" rIns="91440" bIns="45720" rtlCol="0">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a:t>Lim Le Shin</a:t>
            </a:r>
            <a:br>
              <a:rPr lang="en-SG" sz="1800"/>
            </a:br>
            <a:r>
              <a:rPr lang="en-SG" sz="1600"/>
              <a:t>Business Applications Specialist</a:t>
            </a:r>
            <a:endParaRPr lang="en-SG" sz="1800"/>
          </a:p>
        </p:txBody>
      </p:sp>
      <p:pic>
        <p:nvPicPr>
          <p:cNvPr id="1026" name="Picture 2" descr="A person standing in front of trees&#10;&#10;Description automatically generated with low confidence">
            <a:extLst>
              <a:ext uri="{FF2B5EF4-FFF2-40B4-BE49-F238E27FC236}">
                <a16:creationId xmlns:a16="http://schemas.microsoft.com/office/drawing/2014/main" id="{B3CB5547-641D-4C31-9E3C-01AA7D8B121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096" y="2830393"/>
            <a:ext cx="1080000" cy="1080000"/>
          </a:xfrm>
          <a:prstGeom prst="ellipse">
            <a:avLst/>
          </a:prstGeom>
          <a:noFill/>
        </p:spPr>
      </p:pic>
      <p:pic>
        <p:nvPicPr>
          <p:cNvPr id="2050" name="Picture 2" descr="A person wearing glasses&#10;&#10;Description automatically generated with low confidence">
            <a:extLst>
              <a:ext uri="{FF2B5EF4-FFF2-40B4-BE49-F238E27FC236}">
                <a16:creationId xmlns:a16="http://schemas.microsoft.com/office/drawing/2014/main" id="{7F11D7D5-6679-431A-9E7B-42BC6C94B1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8096" y="4108096"/>
            <a:ext cx="1080000" cy="1080000"/>
          </a:xfrm>
          <a:prstGeom prst="ellipse">
            <a:avLst/>
          </a:prstGeom>
          <a:noFill/>
        </p:spPr>
      </p:pic>
    </p:spTree>
    <p:extLst>
      <p:ext uri="{BB962C8B-B14F-4D97-AF65-F5344CB8AC3E}">
        <p14:creationId xmlns:p14="http://schemas.microsoft.com/office/powerpoint/2010/main" val="3430397239"/>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Agenda</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1915412"/>
            <a:ext cx="5064812" cy="3027175"/>
          </a:xfrm>
          <a:prstGeom prst="rect">
            <a:avLst/>
          </a:prstGeom>
          <a:noFill/>
        </p:spPr>
        <p:txBody>
          <a:bodyPr wrap="square" rtlCol="0">
            <a:noAutofit/>
          </a:bodyPr>
          <a:lstStyle/>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Transform and Shape Data</a:t>
            </a:r>
          </a:p>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Reshape Data</a:t>
            </a:r>
          </a:p>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Aggregate Data</a:t>
            </a:r>
          </a:p>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Import from a Folder of Files</a:t>
            </a:r>
          </a:p>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Merge Queries</a:t>
            </a:r>
          </a:p>
          <a:p>
            <a:pPr marL="457200" indent="-457200">
              <a:lnSpc>
                <a:spcPct val="150000"/>
              </a:lnSpc>
              <a:buFont typeface="+mj-lt"/>
              <a:buAutoNum type="arabicPeriod"/>
            </a:pPr>
            <a:r>
              <a:rPr lang="en-US" sz="2000">
                <a:solidFill>
                  <a:schemeClr val="bg1"/>
                </a:solidFill>
                <a:latin typeface="Segoe UI" panose="020B0502040204020203" pitchFamily="34" charset="0"/>
                <a:cs typeface="Segoe UI" panose="020B0502040204020203" pitchFamily="34" charset="0"/>
              </a:rPr>
              <a:t>Power Pivot</a:t>
            </a:r>
          </a:p>
        </p:txBody>
      </p:sp>
    </p:spTree>
    <p:extLst>
      <p:ext uri="{BB962C8B-B14F-4D97-AF65-F5344CB8AC3E}">
        <p14:creationId xmlns:p14="http://schemas.microsoft.com/office/powerpoint/2010/main" val="400664992"/>
      </p:ext>
    </p:extLst>
  </p:cSld>
  <p:clrMapOvr>
    <a:masterClrMapping/>
  </p:clrMapOvr>
  <p:transition>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47C28491-5D20-4E0E-B39A-3817205BC4B2}"/>
              </a:ext>
            </a:extLst>
          </p:cNvPr>
          <p:cNvSpPr>
            <a:spLocks noGrp="1"/>
          </p:cNvSpPr>
          <p:nvPr>
            <p:ph type="body" sz="quarter" idx="13"/>
          </p:nvPr>
        </p:nvSpPr>
        <p:spPr>
          <a:xfrm>
            <a:off x="588264" y="1517755"/>
            <a:ext cx="10819732" cy="2974731"/>
          </a:xfrm>
        </p:spPr>
        <p:txBody>
          <a:bodyPr>
            <a:noAutofit/>
          </a:bodyPr>
          <a:lstStyle/>
          <a:p>
            <a:pPr marL="0" indent="0" algn="just">
              <a:lnSpc>
                <a:spcPct val="120000"/>
              </a:lnSpc>
              <a:buNone/>
            </a:pPr>
            <a:r>
              <a:rPr lang="en-US" sz="1800" b="1">
                <a:solidFill>
                  <a:schemeClr val="tx1"/>
                </a:solidFill>
              </a:rPr>
              <a:t>What is Power Query?</a:t>
            </a:r>
          </a:p>
          <a:p>
            <a:pPr marL="0" indent="0" algn="just">
              <a:lnSpc>
                <a:spcPct val="120000"/>
              </a:lnSpc>
              <a:buNone/>
            </a:pPr>
            <a:r>
              <a:rPr lang="en-US" sz="1800">
                <a:solidFill>
                  <a:schemeClr val="tx1"/>
                </a:solidFill>
              </a:rPr>
              <a:t>A</a:t>
            </a:r>
            <a:r>
              <a:rPr lang="en-US" sz="1800" b="0" i="0">
                <a:solidFill>
                  <a:schemeClr val="tx1"/>
                </a:solidFill>
                <a:effectLst/>
              </a:rPr>
              <a:t> data transformation and data preparation engine. </a:t>
            </a:r>
          </a:p>
          <a:p>
            <a:pPr marL="0" indent="0" algn="just">
              <a:lnSpc>
                <a:spcPct val="120000"/>
              </a:lnSpc>
              <a:buNone/>
            </a:pPr>
            <a:endParaRPr lang="en-US" sz="1800">
              <a:solidFill>
                <a:schemeClr val="tx1"/>
              </a:solidFill>
              <a:ea typeface="Calibri" panose="020F0502020204030204" pitchFamily="34" charset="0"/>
            </a:endParaRPr>
          </a:p>
          <a:p>
            <a:pPr marL="0" indent="0" algn="just">
              <a:lnSpc>
                <a:spcPct val="120000"/>
              </a:lnSpc>
              <a:buNone/>
            </a:pPr>
            <a:r>
              <a:rPr lang="en-US" sz="1800" b="1">
                <a:solidFill>
                  <a:schemeClr val="tx1"/>
                </a:solidFill>
                <a:ea typeface="Calibri" panose="020F0502020204030204" pitchFamily="34" charset="0"/>
              </a:rPr>
              <a:t>Why use Power Query?</a:t>
            </a:r>
          </a:p>
          <a:p>
            <a:pPr marL="0" indent="0" algn="just">
              <a:lnSpc>
                <a:spcPct val="120000"/>
              </a:lnSpc>
              <a:buNone/>
            </a:pPr>
            <a:r>
              <a:rPr lang="en-US" sz="1800">
                <a:solidFill>
                  <a:schemeClr val="tx1"/>
                </a:solidFill>
                <a:effectLst/>
                <a:ea typeface="Calibri" panose="020F0502020204030204" pitchFamily="34" charset="0"/>
              </a:rPr>
              <a:t>Business users spend up to 80 percent of their time on data preparation, which delays the work of analysis and decision-making. Several challenges contribute to this situation, and Power Query helps address many of them.</a:t>
            </a:r>
          </a:p>
          <a:p>
            <a:pPr marL="0" indent="0" algn="just">
              <a:lnSpc>
                <a:spcPct val="120000"/>
              </a:lnSpc>
              <a:buNone/>
            </a:pPr>
            <a:endParaRPr lang="en-US" sz="1800" b="0" i="0">
              <a:solidFill>
                <a:srgbClr val="171717"/>
              </a:solidFill>
              <a:effectLst/>
            </a:endParaRPr>
          </a:p>
        </p:txBody>
      </p:sp>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Power Query</a:t>
            </a:r>
            <a:endParaRPr lang="en-SG"/>
          </a:p>
        </p:txBody>
      </p:sp>
    </p:spTree>
    <p:extLst>
      <p:ext uri="{BB962C8B-B14F-4D97-AF65-F5344CB8AC3E}">
        <p14:creationId xmlns:p14="http://schemas.microsoft.com/office/powerpoint/2010/main" val="4146077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Text Placeholder 28">
            <a:extLst>
              <a:ext uri="{FF2B5EF4-FFF2-40B4-BE49-F238E27FC236}">
                <a16:creationId xmlns:a16="http://schemas.microsoft.com/office/drawing/2014/main" id="{47C28491-5D20-4E0E-B39A-3817205BC4B2}"/>
              </a:ext>
            </a:extLst>
          </p:cNvPr>
          <p:cNvSpPr>
            <a:spLocks noGrp="1"/>
          </p:cNvSpPr>
          <p:nvPr>
            <p:ph type="body" sz="quarter" idx="13"/>
          </p:nvPr>
        </p:nvSpPr>
        <p:spPr>
          <a:xfrm>
            <a:off x="588263" y="1517755"/>
            <a:ext cx="10941665" cy="2974731"/>
          </a:xfrm>
        </p:spPr>
        <p:txBody>
          <a:bodyPr>
            <a:noAutofit/>
          </a:bodyPr>
          <a:lstStyle/>
          <a:p>
            <a:pPr marL="0" indent="0" algn="just">
              <a:lnSpc>
                <a:spcPct val="120000"/>
              </a:lnSpc>
              <a:buNone/>
            </a:pPr>
            <a:r>
              <a:rPr lang="en-US" sz="1800" b="0" i="0">
                <a:solidFill>
                  <a:srgbClr val="171717"/>
                </a:solidFill>
                <a:effectLst/>
                <a:latin typeface="Segoe UI" panose="020B0502040204020203" pitchFamily="34" charset="0"/>
              </a:rPr>
              <a:t>The Power Query user experience is provided through the Power Query Editor user interface. The goal of this interface is to help you apply the transformations you need simply by interacting with a user-friendly set of ribbons, menus, buttons, and other interactive components. </a:t>
            </a:r>
          </a:p>
          <a:p>
            <a:pPr marL="0" indent="0" algn="just">
              <a:lnSpc>
                <a:spcPct val="120000"/>
              </a:lnSpc>
              <a:buNone/>
            </a:pPr>
            <a:endParaRPr lang="en-US" b="0" i="0">
              <a:solidFill>
                <a:srgbClr val="171717"/>
              </a:solidFill>
              <a:effectLst/>
              <a:latin typeface="Segoe UI" panose="020B0502040204020203" pitchFamily="34" charset="0"/>
            </a:endParaRPr>
          </a:p>
        </p:txBody>
      </p:sp>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Power Query Experiences</a:t>
            </a:r>
            <a:endParaRPr lang="en-SG"/>
          </a:p>
        </p:txBody>
      </p:sp>
      <p:pic>
        <p:nvPicPr>
          <p:cNvPr id="3074" name="Picture 2" descr="A screenshot of a computer&#10;&#10;Description automatically generated with medium confidence">
            <a:extLst>
              <a:ext uri="{FF2B5EF4-FFF2-40B4-BE49-F238E27FC236}">
                <a16:creationId xmlns:a16="http://schemas.microsoft.com/office/drawing/2014/main" id="{E1FF00C7-8D31-4769-944C-954C83E5F0B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1384" y="2923017"/>
            <a:ext cx="9689232" cy="2158630"/>
          </a:xfrm>
          <a:prstGeom prst="rect">
            <a:avLst/>
          </a:prstGeom>
          <a:noFill/>
        </p:spPr>
      </p:pic>
    </p:spTree>
    <p:extLst>
      <p:ext uri="{BB962C8B-B14F-4D97-AF65-F5344CB8AC3E}">
        <p14:creationId xmlns:p14="http://schemas.microsoft.com/office/powerpoint/2010/main" val="4013179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Modern Excel: Power Query &amp; Power Pivot</a:t>
            </a:r>
          </a:p>
        </p:txBody>
      </p:sp>
      <p:sp>
        <p:nvSpPr>
          <p:cNvPr id="6" name="TextBox 5">
            <a:extLst>
              <a:ext uri="{FF2B5EF4-FFF2-40B4-BE49-F238E27FC236}">
                <a16:creationId xmlns:a16="http://schemas.microsoft.com/office/drawing/2014/main" id="{66FFAECF-E2CF-47D3-80C6-F1FFC77ECF60}"/>
              </a:ext>
            </a:extLst>
          </p:cNvPr>
          <p:cNvSpPr txBox="1"/>
          <p:nvPr/>
        </p:nvSpPr>
        <p:spPr>
          <a:xfrm>
            <a:off x="790756" y="2453545"/>
            <a:ext cx="5064812" cy="2215991"/>
          </a:xfrm>
          <a:prstGeom prst="rect">
            <a:avLst/>
          </a:prstGeom>
          <a:noFill/>
        </p:spPr>
        <p:txBody>
          <a:bodyPr wrap="square" rtlCol="0">
            <a:spAutoFit/>
          </a:bodyPr>
          <a:lstStyle/>
          <a:p>
            <a:pPr marL="457200" indent="-457200">
              <a:lnSpc>
                <a:spcPct val="150000"/>
              </a:lnSpc>
              <a:buFont typeface="+mj-lt"/>
              <a:buAutoNum type="arabicPeriod"/>
            </a:pPr>
            <a:r>
              <a:rPr lang="en-US" sz="2000" b="1">
                <a:solidFill>
                  <a:schemeClr val="bg1"/>
                </a:solidFill>
                <a:latin typeface="Segoe UI" panose="020B0502040204020203" pitchFamily="34" charset="0"/>
                <a:cs typeface="Segoe UI" panose="020B0502040204020203" pitchFamily="34" charset="0"/>
              </a:rPr>
              <a:t>Transform and Shape Data</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Promote/ Demote Headers</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Remove Duplicates</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Remove Empty</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Replace Values</a:t>
            </a:r>
          </a:p>
          <a:p>
            <a:pPr marL="742950" lvl="1" indent="-285750">
              <a:buFont typeface="Arial" panose="020B0604020202020204" pitchFamily="34" charset="0"/>
              <a:buChar char="•"/>
            </a:pPr>
            <a:r>
              <a:rPr lang="en-US">
                <a:solidFill>
                  <a:schemeClr val="bg1"/>
                </a:solidFill>
                <a:latin typeface="Segoe UI" panose="020B0502040204020203" pitchFamily="34" charset="0"/>
                <a:cs typeface="Segoe UI" panose="020B0502040204020203" pitchFamily="34" charset="0"/>
              </a:rPr>
              <a:t>Split Columns</a:t>
            </a:r>
          </a:p>
          <a:p>
            <a:endParaRPr lang="en-US">
              <a:solidFill>
                <a:schemeClr val="bg1"/>
              </a:solidFill>
            </a:endParaRPr>
          </a:p>
        </p:txBody>
      </p:sp>
    </p:spTree>
    <p:extLst>
      <p:ext uri="{BB962C8B-B14F-4D97-AF65-F5344CB8AC3E}">
        <p14:creationId xmlns:p14="http://schemas.microsoft.com/office/powerpoint/2010/main" val="24311409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Transform and Shape Data (Rows)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SG"/>
              <a:t>Promote/ Demote Headers</a:t>
            </a:r>
          </a:p>
        </p:txBody>
      </p:sp>
      <p:pic>
        <p:nvPicPr>
          <p:cNvPr id="4" name="Picture 3" descr="Table&#10;&#10;Description automatically generated">
            <a:extLst>
              <a:ext uri="{FF2B5EF4-FFF2-40B4-BE49-F238E27FC236}">
                <a16:creationId xmlns:a16="http://schemas.microsoft.com/office/drawing/2014/main" id="{CC91391E-944C-4F4E-A6E1-282154AD838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8262" y="3810310"/>
            <a:ext cx="4409524" cy="1847619"/>
          </a:xfrm>
          <a:prstGeom prst="rect">
            <a:avLst/>
          </a:prstGeom>
        </p:spPr>
      </p:pic>
      <p:pic>
        <p:nvPicPr>
          <p:cNvPr id="6" name="Picture 5" descr="Table&#10;&#10;Description automatically generated">
            <a:extLst>
              <a:ext uri="{FF2B5EF4-FFF2-40B4-BE49-F238E27FC236}">
                <a16:creationId xmlns:a16="http://schemas.microsoft.com/office/drawing/2014/main" id="{FB6ECCAB-A7DA-49AC-B79F-08C26EA74D9D}"/>
              </a:ext>
            </a:extLst>
          </p:cNvPr>
          <p:cNvPicPr>
            <a:picLocks noChangeAspect="1"/>
          </p:cNvPicPr>
          <p:nvPr/>
        </p:nvPicPr>
        <p:blipFill rotWithShape="1">
          <a:blip r:embed="rId3">
            <a:extLst>
              <a:ext uri="{28A0092B-C50C-407E-A947-70E740481C1C}">
                <a14:useLocalDpi xmlns:a14="http://schemas.microsoft.com/office/drawing/2010/main" val="0"/>
              </a:ext>
            </a:extLst>
          </a:blip>
          <a:srcRect r="6932" b="7654"/>
          <a:stretch/>
        </p:blipFill>
        <p:spPr>
          <a:xfrm>
            <a:off x="6792942" y="2149368"/>
            <a:ext cx="4963629" cy="2128343"/>
          </a:xfrm>
          <a:prstGeom prst="rect">
            <a:avLst/>
          </a:prstGeom>
        </p:spPr>
      </p:pic>
      <p:pic>
        <p:nvPicPr>
          <p:cNvPr id="8" name="Picture 7" descr="Table&#10;&#10;Description automatically generated">
            <a:extLst>
              <a:ext uri="{FF2B5EF4-FFF2-40B4-BE49-F238E27FC236}">
                <a16:creationId xmlns:a16="http://schemas.microsoft.com/office/drawing/2014/main" id="{95D7DB89-65CD-4DE1-AB64-93CF51F1AD9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262" y="1616647"/>
            <a:ext cx="4409524" cy="1596892"/>
          </a:xfrm>
          <a:prstGeom prst="rect">
            <a:avLst/>
          </a:prstGeom>
        </p:spPr>
      </p:pic>
      <p:cxnSp>
        <p:nvCxnSpPr>
          <p:cNvPr id="10" name="Straight Arrow Connector 9">
            <a:extLst>
              <a:ext uri="{FF2B5EF4-FFF2-40B4-BE49-F238E27FC236}">
                <a16:creationId xmlns:a16="http://schemas.microsoft.com/office/drawing/2014/main" id="{91C38E7D-4168-40AD-A96F-E81EF5950F39}"/>
              </a:ext>
            </a:extLst>
          </p:cNvPr>
          <p:cNvCxnSpPr/>
          <p:nvPr/>
        </p:nvCxnSpPr>
        <p:spPr>
          <a:xfrm>
            <a:off x="5196745" y="2612571"/>
            <a:ext cx="1459633"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cxnSp>
        <p:nvCxnSpPr>
          <p:cNvPr id="11" name="Straight Arrow Connector 10">
            <a:extLst>
              <a:ext uri="{FF2B5EF4-FFF2-40B4-BE49-F238E27FC236}">
                <a16:creationId xmlns:a16="http://schemas.microsoft.com/office/drawing/2014/main" id="{EEBA091C-D121-4118-A719-61297DA560DF}"/>
              </a:ext>
            </a:extLst>
          </p:cNvPr>
          <p:cNvCxnSpPr>
            <a:cxnSpLocks/>
          </p:cNvCxnSpPr>
          <p:nvPr/>
        </p:nvCxnSpPr>
        <p:spPr>
          <a:xfrm>
            <a:off x="5196745" y="4093974"/>
            <a:ext cx="1459633"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
        <p:nvSpPr>
          <p:cNvPr id="12" name="TextBox 11">
            <a:extLst>
              <a:ext uri="{FF2B5EF4-FFF2-40B4-BE49-F238E27FC236}">
                <a16:creationId xmlns:a16="http://schemas.microsoft.com/office/drawing/2014/main" id="{9EEA7660-EE6D-4BBD-A104-5D6EEC835C03}"/>
              </a:ext>
            </a:extLst>
          </p:cNvPr>
          <p:cNvSpPr txBox="1"/>
          <p:nvPr/>
        </p:nvSpPr>
        <p:spPr>
          <a:xfrm>
            <a:off x="5230862" y="2243239"/>
            <a:ext cx="1329004" cy="369332"/>
          </a:xfrm>
          <a:prstGeom prst="rect">
            <a:avLst/>
          </a:prstGeom>
          <a:noFill/>
        </p:spPr>
        <p:txBody>
          <a:bodyPr wrap="square" rtlCol="0">
            <a:spAutoFit/>
          </a:bodyPr>
          <a:lstStyle/>
          <a:p>
            <a:pPr algn="ctr"/>
            <a:r>
              <a:rPr lang="en-US"/>
              <a:t>Promote</a:t>
            </a:r>
          </a:p>
        </p:txBody>
      </p:sp>
      <p:sp>
        <p:nvSpPr>
          <p:cNvPr id="14" name="TextBox 13">
            <a:extLst>
              <a:ext uri="{FF2B5EF4-FFF2-40B4-BE49-F238E27FC236}">
                <a16:creationId xmlns:a16="http://schemas.microsoft.com/office/drawing/2014/main" id="{F4B300BB-A8D9-4E51-9859-39F17DC1B5D1}"/>
              </a:ext>
            </a:extLst>
          </p:cNvPr>
          <p:cNvSpPr txBox="1"/>
          <p:nvPr/>
        </p:nvSpPr>
        <p:spPr>
          <a:xfrm>
            <a:off x="5196745" y="3724641"/>
            <a:ext cx="1329004" cy="369332"/>
          </a:xfrm>
          <a:prstGeom prst="rect">
            <a:avLst/>
          </a:prstGeom>
          <a:noFill/>
        </p:spPr>
        <p:txBody>
          <a:bodyPr wrap="square" rtlCol="0">
            <a:spAutoFit/>
          </a:bodyPr>
          <a:lstStyle/>
          <a:p>
            <a:pPr algn="ctr"/>
            <a:r>
              <a:rPr lang="en-US"/>
              <a:t>Demote</a:t>
            </a:r>
          </a:p>
        </p:txBody>
      </p:sp>
    </p:spTree>
    <p:extLst>
      <p:ext uri="{BB962C8B-B14F-4D97-AF65-F5344CB8AC3E}">
        <p14:creationId xmlns:p14="http://schemas.microsoft.com/office/powerpoint/2010/main" val="93252172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1AAD67C3-CA80-4922-99EA-24803799D574}"/>
              </a:ext>
            </a:extLst>
          </p:cNvPr>
          <p:cNvSpPr>
            <a:spLocks noGrp="1"/>
          </p:cNvSpPr>
          <p:nvPr>
            <p:ph type="title"/>
          </p:nvPr>
        </p:nvSpPr>
        <p:spPr/>
        <p:txBody>
          <a:bodyPr>
            <a:normAutofit fontScale="90000"/>
          </a:bodyPr>
          <a:lstStyle/>
          <a:p>
            <a:r>
              <a:rPr lang="en-US"/>
              <a:t>Transform and Shape Data (Columns)</a:t>
            </a:r>
            <a:endParaRPr lang="en-SG"/>
          </a:p>
        </p:txBody>
      </p:sp>
      <p:sp>
        <p:nvSpPr>
          <p:cNvPr id="30" name="Text Placeholder 29">
            <a:extLst>
              <a:ext uri="{FF2B5EF4-FFF2-40B4-BE49-F238E27FC236}">
                <a16:creationId xmlns:a16="http://schemas.microsoft.com/office/drawing/2014/main" id="{6FF1D8BD-7801-4ADB-9AC1-F666FEF1A473}"/>
              </a:ext>
            </a:extLst>
          </p:cNvPr>
          <p:cNvSpPr>
            <a:spLocks noGrp="1"/>
          </p:cNvSpPr>
          <p:nvPr>
            <p:ph type="body" sz="quarter" idx="14"/>
          </p:nvPr>
        </p:nvSpPr>
        <p:spPr/>
        <p:txBody>
          <a:bodyPr/>
          <a:lstStyle/>
          <a:p>
            <a:r>
              <a:rPr lang="en-SG"/>
              <a:t>Split Column</a:t>
            </a:r>
          </a:p>
        </p:txBody>
      </p:sp>
      <p:pic>
        <p:nvPicPr>
          <p:cNvPr id="3" name="Picture 2" descr="Table&#10;&#10;Description automatically generated">
            <a:extLst>
              <a:ext uri="{FF2B5EF4-FFF2-40B4-BE49-F238E27FC236}">
                <a16:creationId xmlns:a16="http://schemas.microsoft.com/office/drawing/2014/main" id="{C0054E5E-6CE7-4CD0-B509-117711EB5CD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95947" y="1531004"/>
            <a:ext cx="3359005" cy="4211045"/>
          </a:xfrm>
          <a:prstGeom prst="rect">
            <a:avLst/>
          </a:prstGeom>
        </p:spPr>
      </p:pic>
      <p:pic>
        <p:nvPicPr>
          <p:cNvPr id="5" name="Picture 4" descr="Table&#10;&#10;Description automatically generated with medium confidence">
            <a:extLst>
              <a:ext uri="{FF2B5EF4-FFF2-40B4-BE49-F238E27FC236}">
                <a16:creationId xmlns:a16="http://schemas.microsoft.com/office/drawing/2014/main" id="{E7CB1563-F37B-4386-A06B-A397DA85AD6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11185" y="1408113"/>
            <a:ext cx="2179257" cy="4333936"/>
          </a:xfrm>
          <a:prstGeom prst="rect">
            <a:avLst/>
          </a:prstGeom>
        </p:spPr>
      </p:pic>
      <p:cxnSp>
        <p:nvCxnSpPr>
          <p:cNvPr id="7" name="Straight Arrow Connector 6">
            <a:extLst>
              <a:ext uri="{FF2B5EF4-FFF2-40B4-BE49-F238E27FC236}">
                <a16:creationId xmlns:a16="http://schemas.microsoft.com/office/drawing/2014/main" id="{8A8B3400-9F40-4DF4-BC6E-85F39EB77333}"/>
              </a:ext>
            </a:extLst>
          </p:cNvPr>
          <p:cNvCxnSpPr/>
          <p:nvPr/>
        </p:nvCxnSpPr>
        <p:spPr>
          <a:xfrm>
            <a:off x="4549282" y="3429000"/>
            <a:ext cx="2118455" cy="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24739671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xml><?xml version="1.0" encoding="utf-8"?>
<a:theme xmlns:a="http://schemas.openxmlformats.org/drawingml/2006/main" name="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TC-PPT-template-3" id="{CB02E96B-22DC-0E4A-AB61-1EC90F477878}" vid="{22C149D1-F104-3146-A4D2-1824E16232AC}"/>
    </a:ext>
  </a:extLst>
</a:theme>
</file>

<file path=ppt/theme/theme6.xml><?xml version="1.0" encoding="utf-8"?>
<a:theme xmlns:a="http://schemas.openxmlformats.org/drawingml/2006/main" name="1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B00BBF13B4FDF4EA6093A78CFCCEF19" ma:contentTypeVersion="12" ma:contentTypeDescription="Create a new document." ma:contentTypeScope="" ma:versionID="ccebc9d076ebb4c19ce271c97ba33f07">
  <xsd:schema xmlns:xsd="http://www.w3.org/2001/XMLSchema" xmlns:xs="http://www.w3.org/2001/XMLSchema" xmlns:p="http://schemas.microsoft.com/office/2006/metadata/properties" xmlns:ns3="c4459564-d1ff-4450-9979-ab2259e2b730" xmlns:ns4="e3c9b1d3-7c5c-46d7-bb9b-135b8f230031" targetNamespace="http://schemas.microsoft.com/office/2006/metadata/properties" ma:root="true" ma:fieldsID="ccd3eb74754a2523d779ee1f58f2c13d" ns3:_="" ns4:_="">
    <xsd:import namespace="c4459564-d1ff-4450-9979-ab2259e2b730"/>
    <xsd:import namespace="e3c9b1d3-7c5c-46d7-bb9b-135b8f230031"/>
    <xsd:element name="properties">
      <xsd:complexType>
        <xsd:sequence>
          <xsd:element name="documentManagement">
            <xsd:complexType>
              <xsd:all>
                <xsd:element ref="ns3:MediaServiceMetadata" minOccurs="0"/>
                <xsd:element ref="ns3:MediaServiceFastMetadata" minOccurs="0"/>
                <xsd:element ref="ns3:MediaServiceOCR"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59564-d1ff-4450-9979-ab2259e2b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c9b1d3-7c5c-46d7-bb9b-135b8f2300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D68C0EA1-691E-4807-AD03-42E03CC69EC7}">
  <ds:schemaRefs>
    <ds:schemaRef ds:uri="http://schemas.microsoft.com/sharepoint/v3/contenttype/forms"/>
  </ds:schemaRefs>
</ds:datastoreItem>
</file>

<file path=customXml/itemProps2.xml><?xml version="1.0" encoding="utf-8"?>
<ds:datastoreItem xmlns:ds="http://schemas.openxmlformats.org/officeDocument/2006/customXml" ds:itemID="{F3B1F568-FE4E-4594-B1C2-B47E611A0D28}">
  <ds:schemaRefs>
    <ds:schemaRef ds:uri="c4459564-d1ff-4450-9979-ab2259e2b730"/>
    <ds:schemaRef ds:uri="e3c9b1d3-7c5c-46d7-bb9b-135b8f2300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25E6ADC6-DAEF-49DA-8EDD-9D240FB5F7C5}">
  <ds:schemaRefs>
    <ds:schemaRef ds:uri="c4459564-d1ff-4450-9979-ab2259e2b730"/>
    <ds:schemaRef ds:uri="e3c9b1d3-7c5c-46d7-bb9b-135b8f2300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888</Words>
  <Application>Microsoft Office PowerPoint</Application>
  <PresentationFormat>Widescreen</PresentationFormat>
  <Paragraphs>128</Paragraphs>
  <Slides>29</Slides>
  <Notes>20</Notes>
  <HiddenSlides>0</HiddenSlides>
  <MMClips>0</MMClips>
  <ScaleCrop>false</ScaleCrop>
  <HeadingPairs>
    <vt:vector size="6" baseType="variant">
      <vt:variant>
        <vt:lpstr>Fonts Used</vt:lpstr>
      </vt:variant>
      <vt:variant>
        <vt:i4>11</vt:i4>
      </vt:variant>
      <vt:variant>
        <vt:lpstr>Theme</vt:lpstr>
      </vt:variant>
      <vt:variant>
        <vt:i4>7</vt:i4>
      </vt:variant>
      <vt:variant>
        <vt:lpstr>Slide Titles</vt:lpstr>
      </vt:variant>
      <vt:variant>
        <vt:i4>29</vt:i4>
      </vt:variant>
    </vt:vector>
  </HeadingPairs>
  <TitlesOfParts>
    <vt:vector size="47" baseType="lpstr">
      <vt:lpstr>Arial</vt:lpstr>
      <vt:lpstr>Black bruno</vt:lpstr>
      <vt:lpstr>Calibri</vt:lpstr>
      <vt:lpstr>Calibri Light</vt:lpstr>
      <vt:lpstr>Consolas</vt:lpstr>
      <vt:lpstr>Lato</vt:lpstr>
      <vt:lpstr>Lato Heavy</vt:lpstr>
      <vt:lpstr>Segoe UI</vt:lpstr>
      <vt:lpstr>Segoe UI Light</vt:lpstr>
      <vt:lpstr>Segoe UI Semibold</vt:lpstr>
      <vt:lpstr>Wingdings</vt:lpstr>
      <vt:lpstr>Office Theme</vt:lpstr>
      <vt:lpstr>11_Dynamics 365</vt:lpstr>
      <vt:lpstr>1_Modern Workplace 2016</vt:lpstr>
      <vt:lpstr>Server and Cloud 2013</vt:lpstr>
      <vt:lpstr>3_Content</vt:lpstr>
      <vt:lpstr>1_WHITE TEMPLATE</vt:lpstr>
      <vt:lpstr>Dynamics 365</vt:lpstr>
      <vt:lpstr>Questions About Setting Up?</vt:lpstr>
      <vt:lpstr>Disclaimer</vt:lpstr>
      <vt:lpstr>University Workshop Series</vt:lpstr>
      <vt:lpstr>Agenda</vt:lpstr>
      <vt:lpstr>Power Query</vt:lpstr>
      <vt:lpstr>Power Query Experiences</vt:lpstr>
      <vt:lpstr>University Workshop Series</vt:lpstr>
      <vt:lpstr>Transform and Shape Data (Rows)</vt:lpstr>
      <vt:lpstr>Transform and Shape Data (Columns)</vt:lpstr>
      <vt:lpstr>University Workshop Series</vt:lpstr>
      <vt:lpstr>Reshaping Data</vt:lpstr>
      <vt:lpstr>University Workshop Series</vt:lpstr>
      <vt:lpstr>Aggregating and Filtering Data</vt:lpstr>
      <vt:lpstr>University Workshop Series</vt:lpstr>
      <vt:lpstr>Importing from a Folder of Similar Files</vt:lpstr>
      <vt:lpstr>University Workshop Series</vt:lpstr>
      <vt:lpstr>Merging Queries</vt:lpstr>
      <vt:lpstr>Merging Queries</vt:lpstr>
      <vt:lpstr>Merging Queries</vt:lpstr>
      <vt:lpstr>Merging Queries</vt:lpstr>
      <vt:lpstr>Merging Queries</vt:lpstr>
      <vt:lpstr>University Workshop Series</vt:lpstr>
      <vt:lpstr>Power Pivot</vt:lpstr>
      <vt:lpstr>Power Pivot</vt:lpstr>
      <vt:lpstr>Certifications</vt:lpstr>
      <vt:lpstr>Microsoft Student Summit</vt:lpstr>
      <vt:lpstr>Share on your LinkedIn!</vt:lpstr>
      <vt:lpstr>Questions and Answers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Engagement  Reimagined</dc:title>
  <dc:creator>Adeel Khan</dc:creator>
  <cp:lastModifiedBy>Lester Sim</cp:lastModifiedBy>
  <cp:revision>1</cp:revision>
  <dcterms:created xsi:type="dcterms:W3CDTF">2020-09-18T02:19:14Z</dcterms:created>
  <dcterms:modified xsi:type="dcterms:W3CDTF">2021-10-04T10:27:25Z</dcterms:modified>
</cp:coreProperties>
</file>